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8"/>
  </p:notesMasterIdLst>
  <p:sldIdLst>
    <p:sldId id="256" r:id="rId2"/>
    <p:sldId id="257" r:id="rId3"/>
    <p:sldId id="258" r:id="rId4"/>
    <p:sldId id="259" r:id="rId5"/>
    <p:sldId id="260" r:id="rId6"/>
    <p:sldId id="262" r:id="rId7"/>
    <p:sldId id="263" r:id="rId8"/>
    <p:sldId id="270" r:id="rId9"/>
    <p:sldId id="271" r:id="rId10"/>
    <p:sldId id="272" r:id="rId11"/>
    <p:sldId id="273" r:id="rId12"/>
    <p:sldId id="274" r:id="rId13"/>
    <p:sldId id="264" r:id="rId14"/>
    <p:sldId id="266" r:id="rId15"/>
    <p:sldId id="276"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64" autoAdjust="0"/>
    <p:restoredTop sz="94626"/>
  </p:normalViewPr>
  <p:slideViewPr>
    <p:cSldViewPr snapToGrid="0">
      <p:cViewPr varScale="1">
        <p:scale>
          <a:sx n="107" d="100"/>
          <a:sy n="107" d="100"/>
        </p:scale>
        <p:origin x="184"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2.jpeg>
</file>

<file path=ppt/media/image3.jpeg>
</file>

<file path=ppt/media/image4.jpg>
</file>

<file path=ppt/media/image5.jpeg>
</file>

<file path=ppt/media/image6.png>
</file>

<file path=ppt/media/image7.jpe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794A0D-B6F5-DA4A-B231-F5FE718F8E24}" type="datetimeFigureOut">
              <a:rPr lang="en-US" smtClean="0"/>
              <a:t>12/8/23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9FDC00-06C8-F14A-A1A5-8127E5D59D1B}" type="slidenum">
              <a:rPr lang="en-US" smtClean="0"/>
              <a:t>‹#›</a:t>
            </a:fld>
            <a:endParaRPr lang="en-US"/>
          </a:p>
        </p:txBody>
      </p:sp>
    </p:spTree>
    <p:extLst>
      <p:ext uri="{BB962C8B-B14F-4D97-AF65-F5344CB8AC3E}">
        <p14:creationId xmlns:p14="http://schemas.microsoft.com/office/powerpoint/2010/main" val="9526654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The bar chart illustrates the energy consumption across different cities. It clearly shows that one city, in particular, has a significantly higher energy usage compared to others. This could be an area where we need to look into energy-saving measures or efficiency improvements. On the other end, the city with the lowest energy consumption might offer insights into practices that could be replicated elsewhere to reduce our overall energy footprint. Understanding these patterns can help us allocate resources effectively and plan for sustainable growth.</a:t>
            </a:r>
            <a:endParaRPr lang="en-US" dirty="0"/>
          </a:p>
          <a:p>
            <a:endParaRPr lang="en-US" dirty="0"/>
          </a:p>
        </p:txBody>
      </p:sp>
      <p:sp>
        <p:nvSpPr>
          <p:cNvPr id="4" name="Slide Number Placeholder 3"/>
          <p:cNvSpPr>
            <a:spLocks noGrp="1"/>
          </p:cNvSpPr>
          <p:nvPr>
            <p:ph type="sldNum" sz="quarter" idx="5"/>
          </p:nvPr>
        </p:nvSpPr>
        <p:spPr/>
        <p:txBody>
          <a:bodyPr/>
          <a:lstStyle/>
          <a:p>
            <a:fld id="{D49FDC00-06C8-F14A-A1A5-8127E5D59D1B}" type="slidenum">
              <a:rPr lang="en-US" smtClean="0"/>
              <a:t>8</a:t>
            </a:fld>
            <a:endParaRPr lang="en-US"/>
          </a:p>
        </p:txBody>
      </p:sp>
    </p:spTree>
    <p:extLst>
      <p:ext uri="{BB962C8B-B14F-4D97-AF65-F5344CB8AC3E}">
        <p14:creationId xmlns:p14="http://schemas.microsoft.com/office/powerpoint/2010/main" val="1451911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This graph shows us the relationship between temperature and electricity usage over the month of July 2018. We can observe that as temperatures rise, so does our electricity consumption, likely due to increased use of air conditioning. This pattern helps us anticipate and plan for higher electricity needs during warmer periods, which can be crucial for managing our energy resources and costs effectively. It's a clear indicator of the impact of weather on energy demand.</a:t>
            </a:r>
            <a:endParaRPr lang="en-US" dirty="0"/>
          </a:p>
          <a:p>
            <a:endParaRPr lang="en-US" dirty="0"/>
          </a:p>
        </p:txBody>
      </p:sp>
      <p:sp>
        <p:nvSpPr>
          <p:cNvPr id="4" name="Slide Number Placeholder 3"/>
          <p:cNvSpPr>
            <a:spLocks noGrp="1"/>
          </p:cNvSpPr>
          <p:nvPr>
            <p:ph type="sldNum" sz="quarter" idx="5"/>
          </p:nvPr>
        </p:nvSpPr>
        <p:spPr/>
        <p:txBody>
          <a:bodyPr/>
          <a:lstStyle/>
          <a:p>
            <a:fld id="{D49FDC00-06C8-F14A-A1A5-8127E5D59D1B}" type="slidenum">
              <a:rPr lang="en-US" smtClean="0"/>
              <a:t>9</a:t>
            </a:fld>
            <a:endParaRPr lang="en-US"/>
          </a:p>
        </p:txBody>
      </p:sp>
    </p:spTree>
    <p:extLst>
      <p:ext uri="{BB962C8B-B14F-4D97-AF65-F5344CB8AC3E}">
        <p14:creationId xmlns:p14="http://schemas.microsoft.com/office/powerpoint/2010/main" val="3786128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This heatmap is a correlation matrix that shows us how different weather conditions relate to our daily energy usage. The warmer the color, the stronger the relationship. For instance, a bright yellow square indicates a strong positive correlation, which means that as one variable increases, so does the other. This can help us understand which weather factors have the most impact on energy consumption, enabling us to forecast demand and make informed decisions about our energy strategies. It’s a valuable tool for identifying patterns that can affect our operations.</a:t>
            </a:r>
            <a:endParaRPr lang="en-US" dirty="0"/>
          </a:p>
          <a:p>
            <a:endParaRPr lang="en-US" dirty="0"/>
          </a:p>
        </p:txBody>
      </p:sp>
      <p:sp>
        <p:nvSpPr>
          <p:cNvPr id="4" name="Slide Number Placeholder 3"/>
          <p:cNvSpPr>
            <a:spLocks noGrp="1"/>
          </p:cNvSpPr>
          <p:nvPr>
            <p:ph type="sldNum" sz="quarter" idx="5"/>
          </p:nvPr>
        </p:nvSpPr>
        <p:spPr/>
        <p:txBody>
          <a:bodyPr/>
          <a:lstStyle/>
          <a:p>
            <a:fld id="{D49FDC00-06C8-F14A-A1A5-8127E5D59D1B}" type="slidenum">
              <a:rPr lang="en-US" smtClean="0"/>
              <a:t>10</a:t>
            </a:fld>
            <a:endParaRPr lang="en-US"/>
          </a:p>
        </p:txBody>
      </p:sp>
    </p:spTree>
    <p:extLst>
      <p:ext uri="{BB962C8B-B14F-4D97-AF65-F5344CB8AC3E}">
        <p14:creationId xmlns:p14="http://schemas.microsoft.com/office/powerpoint/2010/main" val="1396199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This box plot compares energy consumption across buildings with different stories. The '1' represents one-story buildings, '2' two-story, and '3' three-story buildings. It seems one-story buildings have a wider range of energy consumption than two or three-story buildings, which are more consistent. This information could guide us in focusing energy efficiency efforts on the types of buildings with higher and more variable consumption.</a:t>
            </a:r>
            <a:endParaRPr lang="en-US" dirty="0"/>
          </a:p>
        </p:txBody>
      </p:sp>
      <p:sp>
        <p:nvSpPr>
          <p:cNvPr id="4" name="Slide Number Placeholder 3"/>
          <p:cNvSpPr>
            <a:spLocks noGrp="1"/>
          </p:cNvSpPr>
          <p:nvPr>
            <p:ph type="sldNum" sz="quarter" idx="5"/>
          </p:nvPr>
        </p:nvSpPr>
        <p:spPr/>
        <p:txBody>
          <a:bodyPr/>
          <a:lstStyle/>
          <a:p>
            <a:fld id="{D49FDC00-06C8-F14A-A1A5-8127E5D59D1B}" type="slidenum">
              <a:rPr lang="en-US" smtClean="0"/>
              <a:t>11</a:t>
            </a:fld>
            <a:endParaRPr lang="en-US"/>
          </a:p>
        </p:txBody>
      </p:sp>
    </p:spTree>
    <p:extLst>
      <p:ext uri="{BB962C8B-B14F-4D97-AF65-F5344CB8AC3E}">
        <p14:creationId xmlns:p14="http://schemas.microsoft.com/office/powerpoint/2010/main" val="17305716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This stacked bar chart illustrates the types of fuel used across different cities for heating. The different colors represent various fuels like electricity, natural gas, and propane. We can see that some cities rely heavily on electricity, while others have a more diverse mix. This visual can inform us about regional energy preferences and could influence our strategy for energy provision and marketing campaigns tailored to each city's dominant fuel usage.</a:t>
            </a:r>
            <a:endParaRPr lang="en-US" dirty="0"/>
          </a:p>
        </p:txBody>
      </p:sp>
      <p:sp>
        <p:nvSpPr>
          <p:cNvPr id="4" name="Slide Number Placeholder 3"/>
          <p:cNvSpPr>
            <a:spLocks noGrp="1"/>
          </p:cNvSpPr>
          <p:nvPr>
            <p:ph type="sldNum" sz="quarter" idx="5"/>
          </p:nvPr>
        </p:nvSpPr>
        <p:spPr/>
        <p:txBody>
          <a:bodyPr/>
          <a:lstStyle/>
          <a:p>
            <a:fld id="{D49FDC00-06C8-F14A-A1A5-8127E5D59D1B}" type="slidenum">
              <a:rPr lang="en-US" smtClean="0"/>
              <a:t>12</a:t>
            </a:fld>
            <a:endParaRPr lang="en-US"/>
          </a:p>
        </p:txBody>
      </p:sp>
    </p:spTree>
    <p:extLst>
      <p:ext uri="{BB962C8B-B14F-4D97-AF65-F5344CB8AC3E}">
        <p14:creationId xmlns:p14="http://schemas.microsoft.com/office/powerpoint/2010/main" val="510416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67054" y="758752"/>
            <a:ext cx="5491571" cy="2871449"/>
          </a:xfrm>
          <a:prstGeom prst="rect">
            <a:avLst/>
          </a:prstGeom>
        </p:spPr>
        <p:txBody>
          <a:bodyPr lIns="0" tIns="0" rIns="0" bIns="0" anchor="b">
            <a:noAutofit/>
          </a:bodyPr>
          <a:lstStyle>
            <a:lvl1pPr algn="l">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p:nvCxnSpPr>
        <p:spPr>
          <a:xfrm>
            <a:off x="6367055"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367055" y="4549553"/>
            <a:ext cx="5491570" cy="1606189"/>
          </a:xfrm>
        </p:spPr>
        <p:txBody>
          <a:bodyPr lIns="0" tIns="0" rIns="0" bIns="0">
            <a:normAutofit/>
          </a:bodyPr>
          <a:lstStyle>
            <a:lvl1pPr marL="0" indent="0">
              <a:buNone/>
              <a:defRPr sz="1800" b="0" i="0">
                <a:solidFill>
                  <a:schemeClr val="tx2"/>
                </a:solidFill>
                <a:latin typeface="+mn-lt"/>
              </a:defRPr>
            </a:lvl1pPr>
            <a:lvl2pPr>
              <a:defRPr sz="4000"/>
            </a:lvl2pPr>
            <a:lvl3pPr>
              <a:defRPr sz="4000"/>
            </a:lvl3pPr>
            <a:lvl4pPr>
              <a:defRPr sz="4000"/>
            </a:lvl4pPr>
            <a:lvl5pPr>
              <a:defRPr sz="4000"/>
            </a:lvl5pPr>
          </a:lstStyle>
          <a:p>
            <a:pPr lvl="0"/>
            <a:r>
              <a:rPr lang="en-US" dirty="0"/>
              <a:t>Click to add text</a:t>
            </a:r>
          </a:p>
        </p:txBody>
      </p:sp>
    </p:spTree>
    <p:extLst>
      <p:ext uri="{BB962C8B-B14F-4D97-AF65-F5344CB8AC3E}">
        <p14:creationId xmlns:p14="http://schemas.microsoft.com/office/powerpoint/2010/main" val="1424583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2 Col">
    <p:bg>
      <p:bgPr>
        <a:solidFill>
          <a:schemeClr val="tx1"/>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DEF3328-825B-3946-8472-DB93D6A32867}"/>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20" name="Freeform 19">
              <a:extLst>
                <a:ext uri="{FF2B5EF4-FFF2-40B4-BE49-F238E27FC236}">
                  <a16:creationId xmlns:a16="http://schemas.microsoft.com/office/drawing/2014/main" id="{4E4E09DF-AF21-0E4A-9838-14DFBFFED7D7}"/>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1" name="Freeform 20">
              <a:extLst>
                <a:ext uri="{FF2B5EF4-FFF2-40B4-BE49-F238E27FC236}">
                  <a16:creationId xmlns:a16="http://schemas.microsoft.com/office/drawing/2014/main" id="{653F54AE-9BC1-3A45-A129-4028EADE406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2" name="Freeform 21">
              <a:extLst>
                <a:ext uri="{FF2B5EF4-FFF2-40B4-BE49-F238E27FC236}">
                  <a16:creationId xmlns:a16="http://schemas.microsoft.com/office/drawing/2014/main" id="{254F6D22-4944-974A-999E-F9E22F159523}"/>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964023" y="141475"/>
            <a:ext cx="10163506" cy="1348451"/>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cxnSp>
        <p:nvCxnSpPr>
          <p:cNvPr id="33" name="Straight Connector 32">
            <a:extLst>
              <a:ext uri="{FF2B5EF4-FFF2-40B4-BE49-F238E27FC236}">
                <a16:creationId xmlns:a16="http://schemas.microsoft.com/office/drawing/2014/main" id="{51DEB652-BD6A-BD41-B85E-704D2C41A1C4}"/>
              </a:ext>
              <a:ext uri="{C183D7F6-B498-43B3-948B-1728B52AA6E4}">
                <adec:decorative xmlns:adec="http://schemas.microsoft.com/office/drawing/2017/decorative" val="1"/>
              </a:ext>
            </a:extLst>
          </p:cNvPr>
          <p:cNvCxnSpPr>
            <a:cxnSpLocks/>
          </p:cNvCxnSpPr>
          <p:nvPr/>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3" name="Text Placeholder 2">
            <a:extLst>
              <a:ext uri="{FF2B5EF4-FFF2-40B4-BE49-F238E27FC236}">
                <a16:creationId xmlns:a16="http://schemas.microsoft.com/office/drawing/2014/main" id="{A6147D10-E7D7-8F40-AF69-726398729333}"/>
              </a:ext>
            </a:extLst>
          </p:cNvPr>
          <p:cNvSpPr>
            <a:spLocks noGrp="1"/>
          </p:cNvSpPr>
          <p:nvPr>
            <p:ph type="body" idx="1" hasCustomPrompt="1"/>
          </p:nvPr>
        </p:nvSpPr>
        <p:spPr>
          <a:xfrm>
            <a:off x="964023" y="2185427"/>
            <a:ext cx="4827178" cy="584667"/>
          </a:xfrm>
          <a:prstGeom prst="rect">
            <a:avLst/>
          </a:prstGeom>
        </p:spPr>
        <p:txBody>
          <a:bodyPr lIns="0" tIns="0" rIns="0" bIns="0" anchor="ctr" anchorCtr="0">
            <a:noAutofit/>
          </a:bodyPr>
          <a:lstStyle>
            <a:lvl1pPr marL="0" indent="0">
              <a:buNone/>
              <a:defRPr sz="1800" b="0" i="0" spc="0" baseline="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7" name="Content Placeholder 3">
            <a:extLst>
              <a:ext uri="{FF2B5EF4-FFF2-40B4-BE49-F238E27FC236}">
                <a16:creationId xmlns:a16="http://schemas.microsoft.com/office/drawing/2014/main" id="{E81957B7-CEA6-A446-A203-471CF9A57FFD}"/>
              </a:ext>
            </a:extLst>
          </p:cNvPr>
          <p:cNvSpPr>
            <a:spLocks noGrp="1"/>
          </p:cNvSpPr>
          <p:nvPr>
            <p:ph sz="half" idx="2" hasCustomPrompt="1"/>
          </p:nvPr>
        </p:nvSpPr>
        <p:spPr>
          <a:xfrm>
            <a:off x="964023" y="2799146"/>
            <a:ext cx="4827178"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dirty="0"/>
              <a:t>Click to add text</a:t>
            </a:r>
          </a:p>
        </p:txBody>
      </p:sp>
      <p:cxnSp>
        <p:nvCxnSpPr>
          <p:cNvPr id="15" name="Straight Connector 14">
            <a:extLst>
              <a:ext uri="{FF2B5EF4-FFF2-40B4-BE49-F238E27FC236}">
                <a16:creationId xmlns:a16="http://schemas.microsoft.com/office/drawing/2014/main" id="{ED51C063-0222-064B-8A2E-485FE9EAC10D}"/>
              </a:ext>
              <a:ext uri="{C183D7F6-B498-43B3-948B-1728B52AA6E4}">
                <adec:decorative xmlns:adec="http://schemas.microsoft.com/office/drawing/2017/decorative" val="1"/>
              </a:ext>
            </a:extLst>
          </p:cNvPr>
          <p:cNvCxnSpPr>
            <a:cxnSpLocks/>
          </p:cNvCxnSpPr>
          <p:nvPr/>
        </p:nvCxnSpPr>
        <p:spPr>
          <a:xfrm>
            <a:off x="63627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5" name="Text Placeholder 2">
            <a:extLst>
              <a:ext uri="{FF2B5EF4-FFF2-40B4-BE49-F238E27FC236}">
                <a16:creationId xmlns:a16="http://schemas.microsoft.com/office/drawing/2014/main" id="{3A0EE708-F36B-444B-9A8B-D48D69535E45}"/>
              </a:ext>
            </a:extLst>
          </p:cNvPr>
          <p:cNvSpPr>
            <a:spLocks noGrp="1"/>
          </p:cNvSpPr>
          <p:nvPr>
            <p:ph type="body" idx="10" hasCustomPrompt="1"/>
          </p:nvPr>
        </p:nvSpPr>
        <p:spPr>
          <a:xfrm>
            <a:off x="6362700" y="2185427"/>
            <a:ext cx="4764829" cy="584667"/>
          </a:xfrm>
          <a:prstGeom prst="rect">
            <a:avLst/>
          </a:prstGeom>
        </p:spPr>
        <p:txBody>
          <a:bodyPr lIns="0" tIns="0" rIns="0" bIns="0" anchor="ctr" anchorCtr="0">
            <a:noAutofit/>
          </a:bodyPr>
          <a:lstStyle>
            <a:lvl1pPr marL="0" indent="0">
              <a:buNone/>
              <a:defRPr sz="1800" b="0" i="0" spc="0" baseline="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8" name="Content Placeholder 3">
            <a:extLst>
              <a:ext uri="{FF2B5EF4-FFF2-40B4-BE49-F238E27FC236}">
                <a16:creationId xmlns:a16="http://schemas.microsoft.com/office/drawing/2014/main" id="{E40D4044-0F7B-0647-BAB5-16B23EBD9ECD}"/>
              </a:ext>
            </a:extLst>
          </p:cNvPr>
          <p:cNvSpPr>
            <a:spLocks noGrp="1"/>
          </p:cNvSpPr>
          <p:nvPr>
            <p:ph sz="half" idx="13" hasCustomPrompt="1"/>
          </p:nvPr>
        </p:nvSpPr>
        <p:spPr>
          <a:xfrm>
            <a:off x="6362700" y="2799146"/>
            <a:ext cx="4756241"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dirty="0"/>
              <a:t>Click to add text</a:t>
            </a:r>
          </a:p>
        </p:txBody>
      </p:sp>
      <p:sp>
        <p:nvSpPr>
          <p:cNvPr id="5" name="Slide Number Placeholder 4">
            <a:extLst>
              <a:ext uri="{FF2B5EF4-FFF2-40B4-BE49-F238E27FC236}">
                <a16:creationId xmlns:a16="http://schemas.microsoft.com/office/drawing/2014/main" id="{FF8F140D-2B48-4E31-9E97-08B68ABBAC1E}"/>
              </a:ext>
            </a:extLst>
          </p:cNvPr>
          <p:cNvSpPr>
            <a:spLocks noGrp="1"/>
          </p:cNvSpPr>
          <p:nvPr>
            <p:ph type="sldNum" sz="quarter" idx="16"/>
          </p:nvPr>
        </p:nvSpPr>
        <p:spPr/>
        <p:txBody>
          <a:bodyPr/>
          <a:lstStyle/>
          <a:p>
            <a:fld id="{AE1FA933-EB76-4AF3-8214-87E31196FBFF}" type="slidenum">
              <a:rPr lang="en-IN" smtClean="0"/>
              <a:t>‹#›</a:t>
            </a:fld>
            <a:endParaRPr lang="en-IN"/>
          </a:p>
        </p:txBody>
      </p:sp>
      <p:sp>
        <p:nvSpPr>
          <p:cNvPr id="4" name="Footer Placeholder 3">
            <a:extLst>
              <a:ext uri="{FF2B5EF4-FFF2-40B4-BE49-F238E27FC236}">
                <a16:creationId xmlns:a16="http://schemas.microsoft.com/office/drawing/2014/main" id="{D2060DA6-6E6F-47BF-9680-1B030F525DD2}"/>
              </a:ext>
            </a:extLst>
          </p:cNvPr>
          <p:cNvSpPr>
            <a:spLocks noGrp="1"/>
          </p:cNvSpPr>
          <p:nvPr>
            <p:ph type="ftr" sz="quarter" idx="15"/>
          </p:nvPr>
        </p:nvSpPr>
        <p:spPr/>
        <p:txBody>
          <a:bodyPr/>
          <a:lstStyle/>
          <a:p>
            <a:endParaRPr lang="en-IN"/>
          </a:p>
        </p:txBody>
      </p:sp>
      <p:sp>
        <p:nvSpPr>
          <p:cNvPr id="2" name="Date Placeholder 3">
            <a:extLst>
              <a:ext uri="{FF2B5EF4-FFF2-40B4-BE49-F238E27FC236}">
                <a16:creationId xmlns:a16="http://schemas.microsoft.com/office/drawing/2014/main" id="{80FEE6CB-7A68-C30C-38DD-5D9B336CEAD4}"/>
              </a:ext>
            </a:extLst>
          </p:cNvPr>
          <p:cNvSpPr>
            <a:spLocks noGrp="1"/>
          </p:cNvSpPr>
          <p:nvPr>
            <p:ph type="dt" sz="half" idx="17"/>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Tree>
    <p:extLst>
      <p:ext uri="{BB962C8B-B14F-4D97-AF65-F5344CB8AC3E}">
        <p14:creationId xmlns:p14="http://schemas.microsoft.com/office/powerpoint/2010/main" val="242637317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 col">
    <p:bg>
      <p:bgPr>
        <a:solidFill>
          <a:schemeClr val="tx1"/>
        </a:solidFill>
        <a:effectLst/>
      </p:bgPr>
    </p:bg>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868B08E5-2F7C-7749-8BDF-386EAF974BB0}"/>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38" name="Freeform 37">
              <a:extLst>
                <a:ext uri="{FF2B5EF4-FFF2-40B4-BE49-F238E27FC236}">
                  <a16:creationId xmlns:a16="http://schemas.microsoft.com/office/drawing/2014/main" id="{F3E300C0-0B72-9048-9E16-2166E1A88FE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9" name="Freeform 38">
              <a:extLst>
                <a:ext uri="{FF2B5EF4-FFF2-40B4-BE49-F238E27FC236}">
                  <a16:creationId xmlns:a16="http://schemas.microsoft.com/office/drawing/2014/main" id="{E4AA520D-9D51-3A42-B9B1-DF72169BC8DB}"/>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40" name="Freeform 39">
              <a:extLst>
                <a:ext uri="{FF2B5EF4-FFF2-40B4-BE49-F238E27FC236}">
                  <a16:creationId xmlns:a16="http://schemas.microsoft.com/office/drawing/2014/main" id="{D5F2735E-137C-DB47-AEF0-EFC871A32373}"/>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964023" y="119553"/>
            <a:ext cx="10259471" cy="1370373"/>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cxnSp>
        <p:nvCxnSpPr>
          <p:cNvPr id="33" name="Straight Connector 32">
            <a:extLst>
              <a:ext uri="{FF2B5EF4-FFF2-40B4-BE49-F238E27FC236}">
                <a16:creationId xmlns:a16="http://schemas.microsoft.com/office/drawing/2014/main" id="{51DEB652-BD6A-BD41-B85E-704D2C41A1C4}"/>
              </a:ext>
              <a:ext uri="{C183D7F6-B498-43B3-948B-1728B52AA6E4}">
                <adec:decorative xmlns:adec="http://schemas.microsoft.com/office/drawing/2017/decorative" val="1"/>
              </a:ext>
            </a:extLst>
          </p:cNvPr>
          <p:cNvCxnSpPr>
            <a:cxnSpLocks/>
          </p:cNvCxnSpPr>
          <p:nvPr/>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3" name="Text Placeholder 2">
            <a:extLst>
              <a:ext uri="{FF2B5EF4-FFF2-40B4-BE49-F238E27FC236}">
                <a16:creationId xmlns:a16="http://schemas.microsoft.com/office/drawing/2014/main" id="{A6147D10-E7D7-8F40-AF69-726398729333}"/>
              </a:ext>
            </a:extLst>
          </p:cNvPr>
          <p:cNvSpPr>
            <a:spLocks noGrp="1"/>
          </p:cNvSpPr>
          <p:nvPr>
            <p:ph type="body" idx="1" hasCustomPrompt="1"/>
          </p:nvPr>
        </p:nvSpPr>
        <p:spPr>
          <a:xfrm>
            <a:off x="952500" y="2143615"/>
            <a:ext cx="3036477" cy="578687"/>
          </a:xfrm>
          <a:prstGeom prst="rect">
            <a:avLst/>
          </a:prstGeom>
        </p:spPr>
        <p:txBody>
          <a:bodyPr vert="horz" lIns="0" tIns="0" rIns="0" bIns="0" rtlCol="0" anchor="ctr" anchorCtr="0">
            <a:no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7" name="Content Placeholder 3">
            <a:extLst>
              <a:ext uri="{FF2B5EF4-FFF2-40B4-BE49-F238E27FC236}">
                <a16:creationId xmlns:a16="http://schemas.microsoft.com/office/drawing/2014/main" id="{E81957B7-CEA6-A446-A203-471CF9A57FFD}"/>
              </a:ext>
            </a:extLst>
          </p:cNvPr>
          <p:cNvSpPr>
            <a:spLocks noGrp="1"/>
          </p:cNvSpPr>
          <p:nvPr>
            <p:ph sz="half" idx="2" hasCustomPrompt="1"/>
          </p:nvPr>
        </p:nvSpPr>
        <p:spPr>
          <a:xfrm>
            <a:off x="952500" y="2799146"/>
            <a:ext cx="3036477"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dirty="0"/>
              <a:t>Click to add text</a:t>
            </a:r>
          </a:p>
        </p:txBody>
      </p:sp>
      <p:cxnSp>
        <p:nvCxnSpPr>
          <p:cNvPr id="26" name="Straight Connector 25">
            <a:extLst>
              <a:ext uri="{FF2B5EF4-FFF2-40B4-BE49-F238E27FC236}">
                <a16:creationId xmlns:a16="http://schemas.microsoft.com/office/drawing/2014/main" id="{9F0C4CE5-5F02-B143-8FD1-1B235D270DAC}"/>
              </a:ext>
              <a:ext uri="{C183D7F6-B498-43B3-948B-1728B52AA6E4}">
                <adec:decorative xmlns:adec="http://schemas.microsoft.com/office/drawing/2017/decorative" val="1"/>
              </a:ext>
            </a:extLst>
          </p:cNvPr>
          <p:cNvCxnSpPr>
            <a:cxnSpLocks/>
          </p:cNvCxnSpPr>
          <p:nvPr/>
        </p:nvCxnSpPr>
        <p:spPr>
          <a:xfrm>
            <a:off x="4569372"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0" name="Text Placeholder 2">
            <a:extLst>
              <a:ext uri="{FF2B5EF4-FFF2-40B4-BE49-F238E27FC236}">
                <a16:creationId xmlns:a16="http://schemas.microsoft.com/office/drawing/2014/main" id="{057DFE0A-61D9-1B48-8196-EA94D04685DD}"/>
              </a:ext>
            </a:extLst>
          </p:cNvPr>
          <p:cNvSpPr>
            <a:spLocks noGrp="1"/>
          </p:cNvSpPr>
          <p:nvPr>
            <p:ph type="body" idx="10" hasCustomPrompt="1"/>
          </p:nvPr>
        </p:nvSpPr>
        <p:spPr>
          <a:xfrm>
            <a:off x="4569372" y="2143615"/>
            <a:ext cx="3036477" cy="578687"/>
          </a:xfrm>
          <a:prstGeom prst="rect">
            <a:avLst/>
          </a:prstGeom>
        </p:spPr>
        <p:txBody>
          <a:bodyPr vert="horz" lIns="0" tIns="0" rIns="0" bIns="0" rtlCol="0" anchor="ctr" anchorCtr="0">
            <a:no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1" name="Content Placeholder 3">
            <a:extLst>
              <a:ext uri="{FF2B5EF4-FFF2-40B4-BE49-F238E27FC236}">
                <a16:creationId xmlns:a16="http://schemas.microsoft.com/office/drawing/2014/main" id="{C946754A-F105-644E-99A4-DC80B9944243}"/>
              </a:ext>
            </a:extLst>
          </p:cNvPr>
          <p:cNvSpPr>
            <a:spLocks noGrp="1"/>
          </p:cNvSpPr>
          <p:nvPr>
            <p:ph sz="half" idx="11" hasCustomPrompt="1"/>
          </p:nvPr>
        </p:nvSpPr>
        <p:spPr>
          <a:xfrm>
            <a:off x="4569372" y="2799146"/>
            <a:ext cx="3050628"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dirty="0"/>
              <a:t>Click to add text</a:t>
            </a:r>
          </a:p>
        </p:txBody>
      </p:sp>
      <p:cxnSp>
        <p:nvCxnSpPr>
          <p:cNvPr id="28" name="Straight Connector 27">
            <a:extLst>
              <a:ext uri="{FF2B5EF4-FFF2-40B4-BE49-F238E27FC236}">
                <a16:creationId xmlns:a16="http://schemas.microsoft.com/office/drawing/2014/main" id="{289A8C14-DB28-F34E-8098-168D4C75AF23}"/>
              </a:ext>
              <a:ext uri="{C183D7F6-B498-43B3-948B-1728B52AA6E4}">
                <adec:decorative xmlns:adec="http://schemas.microsoft.com/office/drawing/2017/decorative" val="1"/>
              </a:ext>
            </a:extLst>
          </p:cNvPr>
          <p:cNvCxnSpPr>
            <a:cxnSpLocks/>
          </p:cNvCxnSpPr>
          <p:nvPr/>
        </p:nvCxnSpPr>
        <p:spPr>
          <a:xfrm>
            <a:off x="8187017"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2" name="Text Placeholder 2">
            <a:extLst>
              <a:ext uri="{FF2B5EF4-FFF2-40B4-BE49-F238E27FC236}">
                <a16:creationId xmlns:a16="http://schemas.microsoft.com/office/drawing/2014/main" id="{368648FC-FC9A-5645-8F0C-390FFFAE180D}"/>
              </a:ext>
            </a:extLst>
          </p:cNvPr>
          <p:cNvSpPr>
            <a:spLocks noGrp="1"/>
          </p:cNvSpPr>
          <p:nvPr>
            <p:ph type="body" idx="12" hasCustomPrompt="1"/>
          </p:nvPr>
        </p:nvSpPr>
        <p:spPr>
          <a:xfrm>
            <a:off x="8187017" y="2143615"/>
            <a:ext cx="3036477" cy="578687"/>
          </a:xfrm>
          <a:prstGeom prst="rect">
            <a:avLst/>
          </a:prstGeom>
        </p:spPr>
        <p:txBody>
          <a:bodyPr vert="horz" lIns="0" tIns="0" rIns="0" bIns="0" rtlCol="0" anchor="ctr" anchorCtr="0">
            <a:no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4" name="Content Placeholder 3">
            <a:extLst>
              <a:ext uri="{FF2B5EF4-FFF2-40B4-BE49-F238E27FC236}">
                <a16:creationId xmlns:a16="http://schemas.microsoft.com/office/drawing/2014/main" id="{BBB849DC-B114-D145-9879-4FE0688BF57E}"/>
              </a:ext>
            </a:extLst>
          </p:cNvPr>
          <p:cNvSpPr>
            <a:spLocks noGrp="1"/>
          </p:cNvSpPr>
          <p:nvPr>
            <p:ph sz="half" idx="13" hasCustomPrompt="1"/>
          </p:nvPr>
        </p:nvSpPr>
        <p:spPr>
          <a:xfrm>
            <a:off x="8187017" y="2799146"/>
            <a:ext cx="3036477" cy="1942138"/>
          </a:xfrm>
          <a:prstGeom prst="rect">
            <a:avLst/>
          </a:prstGeom>
        </p:spPr>
        <p:txBody>
          <a:bodyPr lIns="0" tIns="0" rIns="0" bIns="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a:r>
              <a:rPr lang="en-US" dirty="0"/>
              <a:t>Click to add text</a:t>
            </a:r>
          </a:p>
        </p:txBody>
      </p:sp>
      <p:sp>
        <p:nvSpPr>
          <p:cNvPr id="5" name="Slide Number Placeholder 4">
            <a:extLst>
              <a:ext uri="{FF2B5EF4-FFF2-40B4-BE49-F238E27FC236}">
                <a16:creationId xmlns:a16="http://schemas.microsoft.com/office/drawing/2014/main" id="{7BA139CE-3E4D-4224-B157-2D29EC10FE40}"/>
              </a:ext>
            </a:extLst>
          </p:cNvPr>
          <p:cNvSpPr>
            <a:spLocks noGrp="1"/>
          </p:cNvSpPr>
          <p:nvPr>
            <p:ph type="sldNum" sz="quarter" idx="16"/>
          </p:nvPr>
        </p:nvSpPr>
        <p:spPr/>
        <p:txBody>
          <a:bodyPr/>
          <a:lstStyle/>
          <a:p>
            <a:fld id="{AE1FA933-EB76-4AF3-8214-87E31196FBFF}" type="slidenum">
              <a:rPr lang="en-IN" smtClean="0"/>
              <a:t>‹#›</a:t>
            </a:fld>
            <a:endParaRPr lang="en-IN"/>
          </a:p>
        </p:txBody>
      </p:sp>
      <p:sp>
        <p:nvSpPr>
          <p:cNvPr id="4" name="Footer Placeholder 3">
            <a:extLst>
              <a:ext uri="{FF2B5EF4-FFF2-40B4-BE49-F238E27FC236}">
                <a16:creationId xmlns:a16="http://schemas.microsoft.com/office/drawing/2014/main" id="{9A79B87D-E8CF-49AE-9326-2FEED2392F09}"/>
              </a:ext>
            </a:extLst>
          </p:cNvPr>
          <p:cNvSpPr>
            <a:spLocks noGrp="1"/>
          </p:cNvSpPr>
          <p:nvPr>
            <p:ph type="ftr" sz="quarter" idx="15"/>
          </p:nvPr>
        </p:nvSpPr>
        <p:spPr/>
        <p:txBody>
          <a:bodyPr/>
          <a:lstStyle/>
          <a:p>
            <a:endParaRPr lang="en-IN"/>
          </a:p>
        </p:txBody>
      </p:sp>
      <p:sp>
        <p:nvSpPr>
          <p:cNvPr id="2" name="Date Placeholder 3">
            <a:extLst>
              <a:ext uri="{FF2B5EF4-FFF2-40B4-BE49-F238E27FC236}">
                <a16:creationId xmlns:a16="http://schemas.microsoft.com/office/drawing/2014/main" id="{F1E69DAA-34F6-FC8E-3187-DACC516CCFB9}"/>
              </a:ext>
            </a:extLst>
          </p:cNvPr>
          <p:cNvSpPr>
            <a:spLocks noGrp="1"/>
          </p:cNvSpPr>
          <p:nvPr>
            <p:ph type="dt" sz="half" idx="17"/>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Tree>
    <p:extLst>
      <p:ext uri="{BB962C8B-B14F-4D97-AF65-F5344CB8AC3E}">
        <p14:creationId xmlns:p14="http://schemas.microsoft.com/office/powerpoint/2010/main" val="376409654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520">
          <p15:clr>
            <a:srgbClr val="FBAE40"/>
          </p15:clr>
        </p15:guide>
        <p15:guide id="4" pos="5160">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4800">
          <p15:clr>
            <a:srgbClr val="FBAE40"/>
          </p15:clr>
        </p15:guide>
        <p15:guide id="11" pos="2880">
          <p15:clr>
            <a:srgbClr val="FBAE40"/>
          </p15:clr>
        </p15:guide>
        <p15:guide id="12" orient="horz" pos="175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ummary ">
    <p:bg>
      <p:bgPr>
        <a:solidFill>
          <a:schemeClr val="tx1"/>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47A1EE0-4011-3749-B01C-FC489EEDF880}"/>
              </a:ext>
              <a:ext uri="{C183D7F6-B498-43B3-948B-1728B52AA6E4}">
                <adec:decorative xmlns:adec="http://schemas.microsoft.com/office/drawing/2017/decorative" val="1"/>
              </a:ext>
            </a:extLst>
          </p:cNvPr>
          <p:cNvGrpSpPr>
            <a:grpSpLocks/>
          </p:cNvGrpSpPr>
          <p:nvPr/>
        </p:nvGrpSpPr>
        <p:grpSpPr bwMode="auto">
          <a:xfrm rot="10800000">
            <a:off x="8870040" y="0"/>
            <a:ext cx="3325208" cy="3325208"/>
            <a:chOff x="0" y="12289"/>
            <a:chExt cx="3550" cy="3551"/>
          </a:xfrm>
        </p:grpSpPr>
        <p:sp>
          <p:nvSpPr>
            <p:cNvPr id="16" name="Freeform 15">
              <a:extLst>
                <a:ext uri="{FF2B5EF4-FFF2-40B4-BE49-F238E27FC236}">
                  <a16:creationId xmlns:a16="http://schemas.microsoft.com/office/drawing/2014/main" id="{17EED68A-6660-2643-BBFB-B6AB92A7C227}"/>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7" name="Freeform 16">
              <a:extLst>
                <a:ext uri="{FF2B5EF4-FFF2-40B4-BE49-F238E27FC236}">
                  <a16:creationId xmlns:a16="http://schemas.microsoft.com/office/drawing/2014/main" id="{BECF9FB8-F6C7-C54D-99F4-11FDF26D7F9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8" name="Freeform 17">
              <a:extLst>
                <a:ext uri="{FF2B5EF4-FFF2-40B4-BE49-F238E27FC236}">
                  <a16:creationId xmlns:a16="http://schemas.microsoft.com/office/drawing/2014/main" id="{46C7C62D-7D3B-934C-AFF9-0F10E727B42E}"/>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964023" y="160385"/>
            <a:ext cx="10274324" cy="1329541"/>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cxnSp>
        <p:nvCxnSpPr>
          <p:cNvPr id="33" name="Straight Connector 32">
            <a:extLst>
              <a:ext uri="{FF2B5EF4-FFF2-40B4-BE49-F238E27FC236}">
                <a16:creationId xmlns:a16="http://schemas.microsoft.com/office/drawing/2014/main" id="{51DEB652-BD6A-BD41-B85E-704D2C41A1C4}"/>
              </a:ext>
              <a:ext uri="{C183D7F6-B498-43B3-948B-1728B52AA6E4}">
                <adec:decorative xmlns:adec="http://schemas.microsoft.com/office/drawing/2017/decorative" val="1"/>
              </a:ext>
            </a:extLst>
          </p:cNvPr>
          <p:cNvCxnSpPr>
            <a:cxnSpLocks/>
          </p:cNvCxnSpPr>
          <p:nvPr/>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4" name="Text Placeholder 3">
            <a:extLst>
              <a:ext uri="{FF2B5EF4-FFF2-40B4-BE49-F238E27FC236}">
                <a16:creationId xmlns:a16="http://schemas.microsoft.com/office/drawing/2014/main" id="{FF85D552-3AFC-4D21-A944-9D41E128A96E}"/>
              </a:ext>
            </a:extLst>
          </p:cNvPr>
          <p:cNvSpPr>
            <a:spLocks noGrp="1"/>
          </p:cNvSpPr>
          <p:nvPr>
            <p:ph type="body" sz="quarter" idx="12" hasCustomPrompt="1"/>
          </p:nvPr>
        </p:nvSpPr>
        <p:spPr>
          <a:xfrm>
            <a:off x="952500" y="2303930"/>
            <a:ext cx="4838700" cy="315915"/>
          </a:xfrm>
        </p:spPr>
        <p:txBody>
          <a:bodyPr anchor="ctr" anchorCtr="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dirty="0"/>
              <a:t>Click to add text</a:t>
            </a:r>
          </a:p>
        </p:txBody>
      </p:sp>
      <p:sp>
        <p:nvSpPr>
          <p:cNvPr id="3" name="Text Placeholder 2">
            <a:extLst>
              <a:ext uri="{FF2B5EF4-FFF2-40B4-BE49-F238E27FC236}">
                <a16:creationId xmlns:a16="http://schemas.microsoft.com/office/drawing/2014/main" id="{0DA8C895-11B9-EA40-B0F8-0F4FE9881512}"/>
              </a:ext>
            </a:extLst>
          </p:cNvPr>
          <p:cNvSpPr>
            <a:spLocks noGrp="1"/>
          </p:cNvSpPr>
          <p:nvPr>
            <p:ph type="body" sz="quarter" idx="10" hasCustomPrompt="1"/>
          </p:nvPr>
        </p:nvSpPr>
        <p:spPr>
          <a:xfrm>
            <a:off x="952500" y="2656903"/>
            <a:ext cx="4838700" cy="705363"/>
          </a:xfrm>
        </p:spPr>
        <p:txBody>
          <a:bodyPr>
            <a:normAutofit/>
          </a:bodyPr>
          <a:lstStyle>
            <a:lvl1pPr marL="0" indent="0">
              <a:buNone/>
              <a:defRPr sz="1600">
                <a:latin typeface="+mn-lt"/>
              </a:defRPr>
            </a:lvl1pPr>
          </a:lstStyle>
          <a:p>
            <a:pPr lvl="0"/>
            <a:r>
              <a:rPr lang="en-US" dirty="0"/>
              <a:t>Click to add text</a:t>
            </a:r>
          </a:p>
        </p:txBody>
      </p:sp>
      <p:sp>
        <p:nvSpPr>
          <p:cNvPr id="22" name="Text Placeholder 3">
            <a:extLst>
              <a:ext uri="{FF2B5EF4-FFF2-40B4-BE49-F238E27FC236}">
                <a16:creationId xmlns:a16="http://schemas.microsoft.com/office/drawing/2014/main" id="{EE50320A-D017-45C6-9986-94BC43911E98}"/>
              </a:ext>
            </a:extLst>
          </p:cNvPr>
          <p:cNvSpPr>
            <a:spLocks noGrp="1"/>
          </p:cNvSpPr>
          <p:nvPr>
            <p:ph type="body" sz="quarter" idx="14" hasCustomPrompt="1"/>
          </p:nvPr>
        </p:nvSpPr>
        <p:spPr>
          <a:xfrm>
            <a:off x="953655" y="3488872"/>
            <a:ext cx="4838700" cy="315915"/>
          </a:xfrm>
        </p:spPr>
        <p:txBody>
          <a:bodyPr anchor="ctr" anchorCtr="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dirty="0"/>
              <a:t>Click to add text</a:t>
            </a:r>
          </a:p>
        </p:txBody>
      </p:sp>
      <p:sp>
        <p:nvSpPr>
          <p:cNvPr id="21" name="Text Placeholder 2">
            <a:extLst>
              <a:ext uri="{FF2B5EF4-FFF2-40B4-BE49-F238E27FC236}">
                <a16:creationId xmlns:a16="http://schemas.microsoft.com/office/drawing/2014/main" id="{BE8C2EDB-9C70-49A2-865C-E5CD77D3E741}"/>
              </a:ext>
            </a:extLst>
          </p:cNvPr>
          <p:cNvSpPr>
            <a:spLocks noGrp="1"/>
          </p:cNvSpPr>
          <p:nvPr>
            <p:ph type="body" sz="quarter" idx="13" hasCustomPrompt="1"/>
          </p:nvPr>
        </p:nvSpPr>
        <p:spPr>
          <a:xfrm>
            <a:off x="953655" y="3841846"/>
            <a:ext cx="4838700" cy="770076"/>
          </a:xfrm>
        </p:spPr>
        <p:txBody>
          <a:bodyPr>
            <a:normAutofit/>
          </a:bodyPr>
          <a:lstStyle>
            <a:lvl1pPr marL="0" indent="0">
              <a:buNone/>
              <a:defRPr sz="1600">
                <a:latin typeface="+mn-lt"/>
              </a:defRPr>
            </a:lvl1pPr>
          </a:lstStyle>
          <a:p>
            <a:pPr lvl="0"/>
            <a:r>
              <a:rPr lang="en-US" dirty="0"/>
              <a:t>Click to add text</a:t>
            </a:r>
          </a:p>
        </p:txBody>
      </p:sp>
      <p:sp>
        <p:nvSpPr>
          <p:cNvPr id="24" name="Text Placeholder 3">
            <a:extLst>
              <a:ext uri="{FF2B5EF4-FFF2-40B4-BE49-F238E27FC236}">
                <a16:creationId xmlns:a16="http://schemas.microsoft.com/office/drawing/2014/main" id="{1F528150-326B-4BB3-AC38-7FC805DB6BA7}"/>
              </a:ext>
            </a:extLst>
          </p:cNvPr>
          <p:cNvSpPr>
            <a:spLocks noGrp="1"/>
          </p:cNvSpPr>
          <p:nvPr>
            <p:ph type="body" sz="quarter" idx="16" hasCustomPrompt="1"/>
          </p:nvPr>
        </p:nvSpPr>
        <p:spPr>
          <a:xfrm>
            <a:off x="952500" y="4664927"/>
            <a:ext cx="4838700" cy="315915"/>
          </a:xfrm>
        </p:spPr>
        <p:txBody>
          <a:bodyPr anchor="ctr" anchorCtr="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dirty="0"/>
              <a:t>Click to add text</a:t>
            </a:r>
          </a:p>
        </p:txBody>
      </p:sp>
      <p:sp>
        <p:nvSpPr>
          <p:cNvPr id="23" name="Text Placeholder 2">
            <a:extLst>
              <a:ext uri="{FF2B5EF4-FFF2-40B4-BE49-F238E27FC236}">
                <a16:creationId xmlns:a16="http://schemas.microsoft.com/office/drawing/2014/main" id="{673EB498-F5D2-4E15-990A-2AFA4A377CBB}"/>
              </a:ext>
            </a:extLst>
          </p:cNvPr>
          <p:cNvSpPr>
            <a:spLocks noGrp="1"/>
          </p:cNvSpPr>
          <p:nvPr>
            <p:ph type="body" sz="quarter" idx="15" hasCustomPrompt="1"/>
          </p:nvPr>
        </p:nvSpPr>
        <p:spPr>
          <a:xfrm>
            <a:off x="952500" y="5017901"/>
            <a:ext cx="4838700" cy="908340"/>
          </a:xfrm>
        </p:spPr>
        <p:txBody>
          <a:bodyPr>
            <a:normAutofit/>
          </a:bodyPr>
          <a:lstStyle>
            <a:lvl1pPr marL="0" indent="0">
              <a:buNone/>
              <a:defRPr sz="1600">
                <a:latin typeface="+mn-lt"/>
              </a:defRPr>
            </a:lvl1pPr>
          </a:lstStyle>
          <a:p>
            <a:pPr lvl="0"/>
            <a:r>
              <a:rPr lang="en-US" dirty="0"/>
              <a:t>Click to add text</a:t>
            </a:r>
          </a:p>
        </p:txBody>
      </p:sp>
      <p:sp>
        <p:nvSpPr>
          <p:cNvPr id="26" name="Text Placeholder 3">
            <a:extLst>
              <a:ext uri="{FF2B5EF4-FFF2-40B4-BE49-F238E27FC236}">
                <a16:creationId xmlns:a16="http://schemas.microsoft.com/office/drawing/2014/main" id="{29E4D063-8666-4D7A-B8C8-2B9383F798E0}"/>
              </a:ext>
            </a:extLst>
          </p:cNvPr>
          <p:cNvSpPr>
            <a:spLocks noGrp="1"/>
          </p:cNvSpPr>
          <p:nvPr>
            <p:ph type="body" sz="quarter" idx="18" hasCustomPrompt="1"/>
          </p:nvPr>
        </p:nvSpPr>
        <p:spPr>
          <a:xfrm>
            <a:off x="6399647" y="2303930"/>
            <a:ext cx="4838700" cy="315915"/>
          </a:xfrm>
        </p:spPr>
        <p:txBody>
          <a:bodyPr anchor="ctr" anchorCtr="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dirty="0"/>
              <a:t>Click to add text</a:t>
            </a:r>
          </a:p>
        </p:txBody>
      </p:sp>
      <p:sp>
        <p:nvSpPr>
          <p:cNvPr id="25" name="Text Placeholder 2">
            <a:extLst>
              <a:ext uri="{FF2B5EF4-FFF2-40B4-BE49-F238E27FC236}">
                <a16:creationId xmlns:a16="http://schemas.microsoft.com/office/drawing/2014/main" id="{20EBEFF7-AECA-409B-9ACC-A63A168283BE}"/>
              </a:ext>
            </a:extLst>
          </p:cNvPr>
          <p:cNvSpPr>
            <a:spLocks noGrp="1"/>
          </p:cNvSpPr>
          <p:nvPr>
            <p:ph type="body" sz="quarter" idx="17" hasCustomPrompt="1"/>
          </p:nvPr>
        </p:nvSpPr>
        <p:spPr>
          <a:xfrm>
            <a:off x="6399647" y="2656903"/>
            <a:ext cx="4838700" cy="705363"/>
          </a:xfrm>
        </p:spPr>
        <p:txBody>
          <a:bodyPr>
            <a:normAutofit/>
          </a:bodyPr>
          <a:lstStyle>
            <a:lvl1pPr marL="0" indent="0">
              <a:buNone/>
              <a:defRPr sz="1600">
                <a:latin typeface="+mn-lt"/>
              </a:defRPr>
            </a:lvl1pPr>
          </a:lstStyle>
          <a:p>
            <a:pPr lvl="0"/>
            <a:r>
              <a:rPr lang="en-US" dirty="0"/>
              <a:t>Click to add text</a:t>
            </a:r>
          </a:p>
        </p:txBody>
      </p:sp>
      <p:sp>
        <p:nvSpPr>
          <p:cNvPr id="28" name="Text Placeholder 3">
            <a:extLst>
              <a:ext uri="{FF2B5EF4-FFF2-40B4-BE49-F238E27FC236}">
                <a16:creationId xmlns:a16="http://schemas.microsoft.com/office/drawing/2014/main" id="{2CF285B7-A950-4326-A4D5-F5D542D2D65B}"/>
              </a:ext>
            </a:extLst>
          </p:cNvPr>
          <p:cNvSpPr>
            <a:spLocks noGrp="1"/>
          </p:cNvSpPr>
          <p:nvPr>
            <p:ph type="body" sz="quarter" idx="20" hasCustomPrompt="1"/>
          </p:nvPr>
        </p:nvSpPr>
        <p:spPr>
          <a:xfrm>
            <a:off x="6399647" y="3488872"/>
            <a:ext cx="4838700" cy="315915"/>
          </a:xfrm>
        </p:spPr>
        <p:txBody>
          <a:bodyPr anchor="ctr" anchorCtr="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a:r>
              <a:rPr lang="en-US" dirty="0"/>
              <a:t>Click to add text</a:t>
            </a:r>
          </a:p>
        </p:txBody>
      </p:sp>
      <p:sp>
        <p:nvSpPr>
          <p:cNvPr id="27" name="Text Placeholder 2">
            <a:extLst>
              <a:ext uri="{FF2B5EF4-FFF2-40B4-BE49-F238E27FC236}">
                <a16:creationId xmlns:a16="http://schemas.microsoft.com/office/drawing/2014/main" id="{4717B7CD-A4F9-444E-82B9-8914CB574887}"/>
              </a:ext>
            </a:extLst>
          </p:cNvPr>
          <p:cNvSpPr>
            <a:spLocks noGrp="1"/>
          </p:cNvSpPr>
          <p:nvPr>
            <p:ph type="body" sz="quarter" idx="19" hasCustomPrompt="1"/>
          </p:nvPr>
        </p:nvSpPr>
        <p:spPr>
          <a:xfrm>
            <a:off x="6399647" y="3841846"/>
            <a:ext cx="4838700" cy="908340"/>
          </a:xfrm>
        </p:spPr>
        <p:txBody>
          <a:bodyPr>
            <a:normAutofit/>
          </a:bodyPr>
          <a:lstStyle>
            <a:lvl1pPr marL="0" indent="0">
              <a:buNone/>
              <a:defRPr sz="1600">
                <a:latin typeface="+mn-lt"/>
              </a:defRPr>
            </a:lvl1pPr>
          </a:lstStyle>
          <a:p>
            <a:pPr lvl="0"/>
            <a:r>
              <a:rPr lang="en-US" dirty="0"/>
              <a:t>Click to add text</a:t>
            </a:r>
          </a:p>
        </p:txBody>
      </p:sp>
      <p:sp>
        <p:nvSpPr>
          <p:cNvPr id="7" name="Slide Number Placeholder 6">
            <a:extLst>
              <a:ext uri="{FF2B5EF4-FFF2-40B4-BE49-F238E27FC236}">
                <a16:creationId xmlns:a16="http://schemas.microsoft.com/office/drawing/2014/main" id="{F636E9EA-D950-424A-BC92-F6794D6E5D67}"/>
              </a:ext>
            </a:extLst>
          </p:cNvPr>
          <p:cNvSpPr>
            <a:spLocks noGrp="1"/>
          </p:cNvSpPr>
          <p:nvPr>
            <p:ph type="sldNum" sz="quarter" idx="23"/>
          </p:nvPr>
        </p:nvSpPr>
        <p:spPr/>
        <p:txBody>
          <a:bodyPr/>
          <a:lstStyle/>
          <a:p>
            <a:fld id="{AE1FA933-EB76-4AF3-8214-87E31196FBFF}" type="slidenum">
              <a:rPr lang="en-IN" smtClean="0"/>
              <a:t>‹#›</a:t>
            </a:fld>
            <a:endParaRPr lang="en-IN"/>
          </a:p>
        </p:txBody>
      </p:sp>
      <p:sp>
        <p:nvSpPr>
          <p:cNvPr id="6" name="Footer Placeholder 5">
            <a:extLst>
              <a:ext uri="{FF2B5EF4-FFF2-40B4-BE49-F238E27FC236}">
                <a16:creationId xmlns:a16="http://schemas.microsoft.com/office/drawing/2014/main" id="{2DBF2453-9E16-47FE-A8ED-4661246DE597}"/>
              </a:ext>
            </a:extLst>
          </p:cNvPr>
          <p:cNvSpPr>
            <a:spLocks noGrp="1"/>
          </p:cNvSpPr>
          <p:nvPr>
            <p:ph type="ftr" sz="quarter" idx="22"/>
          </p:nvPr>
        </p:nvSpPr>
        <p:spPr/>
        <p:txBody>
          <a:bodyPr/>
          <a:lstStyle/>
          <a:p>
            <a:endParaRPr lang="en-IN"/>
          </a:p>
        </p:txBody>
      </p:sp>
      <p:sp>
        <p:nvSpPr>
          <p:cNvPr id="2" name="Date Placeholder 3">
            <a:extLst>
              <a:ext uri="{FF2B5EF4-FFF2-40B4-BE49-F238E27FC236}">
                <a16:creationId xmlns:a16="http://schemas.microsoft.com/office/drawing/2014/main" id="{051AB775-D834-FE78-61E7-1D421831F035}"/>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Tree>
    <p:extLst>
      <p:ext uri="{BB962C8B-B14F-4D97-AF65-F5344CB8AC3E}">
        <p14:creationId xmlns:p14="http://schemas.microsoft.com/office/powerpoint/2010/main" val="160619333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ank You">
    <p:bg>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FFEF81ED-50DF-3946-87D9-407C13C3CE9F}"/>
              </a:ext>
              <a:ext uri="{C183D7F6-B498-43B3-948B-1728B52AA6E4}">
                <adec:decorative xmlns:adec="http://schemas.microsoft.com/office/drawing/2017/decorative" val="1"/>
              </a:ext>
            </a:extLst>
          </p:cNvPr>
          <p:cNvGrpSpPr>
            <a:grpSpLocks/>
          </p:cNvGrpSpPr>
          <p:nvPr/>
        </p:nvGrpSpPr>
        <p:grpSpPr bwMode="auto">
          <a:xfrm rot="10800000">
            <a:off x="8870040" y="0"/>
            <a:ext cx="3325208" cy="3325208"/>
            <a:chOff x="0" y="12289"/>
            <a:chExt cx="3550" cy="3551"/>
          </a:xfrm>
        </p:grpSpPr>
        <p:sp>
          <p:nvSpPr>
            <p:cNvPr id="31" name="Freeform 30">
              <a:extLst>
                <a:ext uri="{FF2B5EF4-FFF2-40B4-BE49-F238E27FC236}">
                  <a16:creationId xmlns:a16="http://schemas.microsoft.com/office/drawing/2014/main" id="{4B6857A0-601C-9C40-ADB4-7927C7A4ECA0}"/>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2" name="Freeform 31">
              <a:extLst>
                <a:ext uri="{FF2B5EF4-FFF2-40B4-BE49-F238E27FC236}">
                  <a16:creationId xmlns:a16="http://schemas.microsoft.com/office/drawing/2014/main" id="{31562ACC-ECB3-4841-A52C-00DAFF438EBF}"/>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3" name="Freeform 32">
              <a:extLst>
                <a:ext uri="{FF2B5EF4-FFF2-40B4-BE49-F238E27FC236}">
                  <a16:creationId xmlns:a16="http://schemas.microsoft.com/office/drawing/2014/main" id="{77C317B8-91B4-7040-AB8C-CE822CA28AAD}"/>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26" name="Title 1">
            <a:extLst>
              <a:ext uri="{FF2B5EF4-FFF2-40B4-BE49-F238E27FC236}">
                <a16:creationId xmlns:a16="http://schemas.microsoft.com/office/drawing/2014/main" id="{E29321F6-59C5-6E4C-A846-6AD00848A444}"/>
              </a:ext>
            </a:extLst>
          </p:cNvPr>
          <p:cNvSpPr>
            <a:spLocks noGrp="1"/>
          </p:cNvSpPr>
          <p:nvPr>
            <p:ph type="title" hasCustomPrompt="1"/>
          </p:nvPr>
        </p:nvSpPr>
        <p:spPr>
          <a:xfrm>
            <a:off x="6896100" y="398440"/>
            <a:ext cx="4903377" cy="2386081"/>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sp>
        <p:nvSpPr>
          <p:cNvPr id="17" name="Subtitle 2">
            <a:extLst>
              <a:ext uri="{FF2B5EF4-FFF2-40B4-BE49-F238E27FC236}">
                <a16:creationId xmlns:a16="http://schemas.microsoft.com/office/drawing/2014/main" id="{32916F3A-28FA-9A4B-A780-0D687D932893}"/>
              </a:ext>
            </a:extLst>
          </p:cNvPr>
          <p:cNvSpPr>
            <a:spLocks noGrp="1"/>
          </p:cNvSpPr>
          <p:nvPr>
            <p:ph type="subTitle" idx="1" hasCustomPrompt="1"/>
          </p:nvPr>
        </p:nvSpPr>
        <p:spPr>
          <a:xfrm>
            <a:off x="6896100" y="3591098"/>
            <a:ext cx="4903377" cy="1506973"/>
          </a:xfrm>
        </p:spPr>
        <p:txBody>
          <a:bodyPr lIns="0" tIns="0" rIns="0" bIns="0">
            <a:normAutofit/>
          </a:bodyPr>
          <a:lstStyle>
            <a:lvl1pPr marL="0" indent="0" algn="l">
              <a:buNone/>
              <a:defRPr sz="16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1" name="Picture Placeholder 2">
            <a:extLst>
              <a:ext uri="{FF2B5EF4-FFF2-40B4-BE49-F238E27FC236}">
                <a16:creationId xmlns:a16="http://schemas.microsoft.com/office/drawing/2014/main" id="{F8C225AD-C009-894E-8AFA-C94EAA06509C}"/>
              </a:ext>
            </a:extLst>
          </p:cNvPr>
          <p:cNvSpPr>
            <a:spLocks noGrp="1"/>
          </p:cNvSpPr>
          <p:nvPr>
            <p:ph type="pic" sz="quarter" idx="13" hasCustomPrompt="1"/>
          </p:nvPr>
        </p:nvSpPr>
        <p:spPr>
          <a:xfrm>
            <a:off x="0" y="0"/>
            <a:ext cx="6096000" cy="6858000"/>
          </a:xfrm>
        </p:spPr>
        <p:txBody>
          <a:bodyPr tIns="365760"/>
          <a:lstStyle>
            <a:lvl1pPr marL="0" indent="0" algn="ctr">
              <a:buNone/>
              <a:defRPr/>
            </a:lvl1pPr>
          </a:lstStyle>
          <a:p>
            <a:r>
              <a:rPr lang="en-US" dirty="0"/>
              <a:t>Click to add picture</a:t>
            </a:r>
          </a:p>
        </p:txBody>
      </p:sp>
      <p:cxnSp>
        <p:nvCxnSpPr>
          <p:cNvPr id="27" name="Straight Connector 26">
            <a:extLst>
              <a:ext uri="{FF2B5EF4-FFF2-40B4-BE49-F238E27FC236}">
                <a16:creationId xmlns:a16="http://schemas.microsoft.com/office/drawing/2014/main" id="{AB5C3BF3-A164-DD48-BD02-4587489DA105}"/>
              </a:ext>
              <a:ext uri="{C183D7F6-B498-43B3-948B-1728B52AA6E4}">
                <adec:decorative xmlns:adec="http://schemas.microsoft.com/office/drawing/2017/decorative" val="1"/>
              </a:ext>
            </a:extLst>
          </p:cNvPr>
          <p:cNvCxnSpPr>
            <a:cxnSpLocks/>
          </p:cNvCxnSpPr>
          <p:nvPr/>
        </p:nvCxnSpPr>
        <p:spPr>
          <a:xfrm>
            <a:off x="6896100" y="3233703"/>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6" name="Text Placeholder 29">
            <a:extLst>
              <a:ext uri="{FF2B5EF4-FFF2-40B4-BE49-F238E27FC236}">
                <a16:creationId xmlns:a16="http://schemas.microsoft.com/office/drawing/2014/main" id="{BB778BC5-5409-574B-96E2-B45CDD940DF4}"/>
              </a:ext>
            </a:extLst>
          </p:cNvPr>
          <p:cNvSpPr>
            <a:spLocks noGrp="1"/>
          </p:cNvSpPr>
          <p:nvPr>
            <p:ph type="body" sz="quarter" idx="11" hasCustomPrompt="1"/>
          </p:nvPr>
        </p:nvSpPr>
        <p:spPr>
          <a:xfrm>
            <a:off x="6896100" y="5155853"/>
            <a:ext cx="4914900" cy="806659"/>
          </a:xfrm>
        </p:spPr>
        <p:txBody>
          <a:bodyPr lIns="0" tIns="0" rIns="0" bIns="0" anchor="ctr" anchorCtr="0">
            <a:noAutofit/>
          </a:bodyPr>
          <a:lstStyle>
            <a:lvl1pPr marL="0" indent="0">
              <a:buNone/>
              <a:defRPr sz="1600" b="0" i="0">
                <a:solidFill>
                  <a:schemeClr val="tx2"/>
                </a:solidFill>
                <a:latin typeface="+mn-lt"/>
              </a:defRPr>
            </a:lvl1pPr>
            <a:lvl2pPr>
              <a:defRPr sz="4000"/>
            </a:lvl2pPr>
            <a:lvl3pPr>
              <a:defRPr sz="4000"/>
            </a:lvl3pPr>
            <a:lvl4pPr>
              <a:defRPr sz="4000"/>
            </a:lvl4pPr>
            <a:lvl5pPr>
              <a:defRPr sz="4000"/>
            </a:lvl5pPr>
          </a:lstStyle>
          <a:p>
            <a:pPr lvl="0"/>
            <a:r>
              <a:rPr lang="en-US" dirty="0"/>
              <a:t>Click to add text</a:t>
            </a:r>
          </a:p>
        </p:txBody>
      </p:sp>
    </p:spTree>
    <p:extLst>
      <p:ext uri="{BB962C8B-B14F-4D97-AF65-F5344CB8AC3E}">
        <p14:creationId xmlns:p14="http://schemas.microsoft.com/office/powerpoint/2010/main" val="3169538604"/>
      </p:ext>
    </p:extLst>
  </p:cSld>
  <p:clrMapOvr>
    <a:masterClrMapping/>
  </p:clrMapOvr>
  <p:extLst>
    <p:ext uri="{DCECCB84-F9BA-43D5-87BE-67443E8EF086}">
      <p15:sldGuideLst xmlns:p15="http://schemas.microsoft.com/office/powerpoint/2012/main">
        <p15:guide id="1" pos="60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B88FB-756B-6016-5BCE-A2E9330AF2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2973280-3DA8-2851-BC05-4452D3F035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A5A37BF-B459-494C-B13E-4B701FB0743B}"/>
              </a:ext>
            </a:extLst>
          </p:cNvPr>
          <p:cNvSpPr>
            <a:spLocks noGrp="1"/>
          </p:cNvSpPr>
          <p:nvPr>
            <p:ph type="dt" sz="half" idx="10"/>
          </p:nvPr>
        </p:nvSpPr>
        <p:spPr/>
        <p:txBody>
          <a:bodyPr/>
          <a:lstStyle/>
          <a:p>
            <a:fld id="{9D14D22D-F242-44FC-82D1-DF47704801DF}" type="datetimeFigureOut">
              <a:rPr lang="en-IN" smtClean="0"/>
              <a:t>08/12/23</a:t>
            </a:fld>
            <a:endParaRPr lang="en-IN"/>
          </a:p>
        </p:txBody>
      </p:sp>
      <p:sp>
        <p:nvSpPr>
          <p:cNvPr id="5" name="Footer Placeholder 4">
            <a:extLst>
              <a:ext uri="{FF2B5EF4-FFF2-40B4-BE49-F238E27FC236}">
                <a16:creationId xmlns:a16="http://schemas.microsoft.com/office/drawing/2014/main" id="{9316ED08-9DFD-CCAC-15BB-03043B8C1A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1F8D29-1574-4F0D-59D7-CAB66B07C570}"/>
              </a:ext>
            </a:extLst>
          </p:cNvPr>
          <p:cNvSpPr>
            <a:spLocks noGrp="1"/>
          </p:cNvSpPr>
          <p:nvPr>
            <p:ph type="sldNum" sz="quarter" idx="12"/>
          </p:nvPr>
        </p:nvSpPr>
        <p:spPr/>
        <p:txBody>
          <a:bodyPr/>
          <a:lstStyle/>
          <a:p>
            <a:fld id="{AE1FA933-EB76-4AF3-8214-87E31196FBFF}" type="slidenum">
              <a:rPr lang="en-IN" smtClean="0"/>
              <a:t>‹#›</a:t>
            </a:fld>
            <a:endParaRPr lang="en-IN"/>
          </a:p>
        </p:txBody>
      </p:sp>
    </p:spTree>
    <p:extLst>
      <p:ext uri="{BB962C8B-B14F-4D97-AF65-F5344CB8AC3E}">
        <p14:creationId xmlns:p14="http://schemas.microsoft.com/office/powerpoint/2010/main" val="16800948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04FA7-2048-12E5-9400-42CD8EFBA41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B3934D0-44BE-64EE-23AB-6342EEBE3EB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A4A31C-5417-E409-1AD1-FD954263E11A}"/>
              </a:ext>
            </a:extLst>
          </p:cNvPr>
          <p:cNvSpPr>
            <a:spLocks noGrp="1"/>
          </p:cNvSpPr>
          <p:nvPr>
            <p:ph type="dt" sz="half" idx="10"/>
          </p:nvPr>
        </p:nvSpPr>
        <p:spPr/>
        <p:txBody>
          <a:bodyPr/>
          <a:lstStyle/>
          <a:p>
            <a:fld id="{9D14D22D-F242-44FC-82D1-DF47704801DF}" type="datetimeFigureOut">
              <a:rPr lang="en-IN" smtClean="0"/>
              <a:t>08/12/23</a:t>
            </a:fld>
            <a:endParaRPr lang="en-IN"/>
          </a:p>
        </p:txBody>
      </p:sp>
      <p:sp>
        <p:nvSpPr>
          <p:cNvPr id="5" name="Footer Placeholder 4">
            <a:extLst>
              <a:ext uri="{FF2B5EF4-FFF2-40B4-BE49-F238E27FC236}">
                <a16:creationId xmlns:a16="http://schemas.microsoft.com/office/drawing/2014/main" id="{4B8EBD0A-287C-06B6-6C62-39ABFB9B07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CAE80A-4528-83B6-B81F-34011C0495EE}"/>
              </a:ext>
            </a:extLst>
          </p:cNvPr>
          <p:cNvSpPr>
            <a:spLocks noGrp="1"/>
          </p:cNvSpPr>
          <p:nvPr>
            <p:ph type="sldNum" sz="quarter" idx="12"/>
          </p:nvPr>
        </p:nvSpPr>
        <p:spPr/>
        <p:txBody>
          <a:bodyPr/>
          <a:lstStyle/>
          <a:p>
            <a:fld id="{AE1FA933-EB76-4AF3-8214-87E31196FBFF}" type="slidenum">
              <a:rPr lang="en-IN" smtClean="0"/>
              <a:t>‹#›</a:t>
            </a:fld>
            <a:endParaRPr lang="en-IN"/>
          </a:p>
        </p:txBody>
      </p:sp>
    </p:spTree>
    <p:extLst>
      <p:ext uri="{BB962C8B-B14F-4D97-AF65-F5344CB8AC3E}">
        <p14:creationId xmlns:p14="http://schemas.microsoft.com/office/powerpoint/2010/main" val="1023174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E1371-4807-C3EC-76A2-E894E62233B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C908C3E-193A-1244-35CE-680741E46E18}"/>
              </a:ext>
            </a:extLst>
          </p:cNvPr>
          <p:cNvSpPr>
            <a:spLocks noGrp="1"/>
          </p:cNvSpPr>
          <p:nvPr>
            <p:ph type="dt" sz="half" idx="10"/>
          </p:nvPr>
        </p:nvSpPr>
        <p:spPr/>
        <p:txBody>
          <a:bodyPr/>
          <a:lstStyle/>
          <a:p>
            <a:fld id="{9D14D22D-F242-44FC-82D1-DF47704801DF}" type="datetimeFigureOut">
              <a:rPr lang="en-IN" smtClean="0"/>
              <a:t>08/12/23</a:t>
            </a:fld>
            <a:endParaRPr lang="en-IN"/>
          </a:p>
        </p:txBody>
      </p:sp>
      <p:sp>
        <p:nvSpPr>
          <p:cNvPr id="4" name="Footer Placeholder 3">
            <a:extLst>
              <a:ext uri="{FF2B5EF4-FFF2-40B4-BE49-F238E27FC236}">
                <a16:creationId xmlns:a16="http://schemas.microsoft.com/office/drawing/2014/main" id="{9951393B-AB74-1FBC-C894-B985B0C6748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4FB5EDE-B0DB-6D32-6D26-B25FE9E9CF20}"/>
              </a:ext>
            </a:extLst>
          </p:cNvPr>
          <p:cNvSpPr>
            <a:spLocks noGrp="1"/>
          </p:cNvSpPr>
          <p:nvPr>
            <p:ph type="sldNum" sz="quarter" idx="12"/>
          </p:nvPr>
        </p:nvSpPr>
        <p:spPr/>
        <p:txBody>
          <a:bodyPr/>
          <a:lstStyle/>
          <a:p>
            <a:fld id="{AE1FA933-EB76-4AF3-8214-87E31196FBFF}" type="slidenum">
              <a:rPr lang="en-IN" smtClean="0"/>
              <a:t>‹#›</a:t>
            </a:fld>
            <a:endParaRPr lang="en-IN"/>
          </a:p>
        </p:txBody>
      </p:sp>
    </p:spTree>
    <p:extLst>
      <p:ext uri="{BB962C8B-B14F-4D97-AF65-F5344CB8AC3E}">
        <p14:creationId xmlns:p14="http://schemas.microsoft.com/office/powerpoint/2010/main" val="3889138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06C6F65-35CD-D64B-992A-0C1C1E00384D}"/>
              </a:ext>
              <a:ext uri="{C183D7F6-B498-43B3-948B-1728B52AA6E4}">
                <adec:decorative xmlns:adec="http://schemas.microsoft.com/office/drawing/2017/decorative" val="1"/>
              </a:ext>
            </a:extLst>
          </p:cNvPr>
          <p:cNvGrpSpPr/>
          <p:nvPr/>
        </p:nvGrpSpPr>
        <p:grpSpPr>
          <a:xfrm>
            <a:off x="6362700" y="0"/>
            <a:ext cx="5829298" cy="3235602"/>
            <a:chOff x="5612972" y="1"/>
            <a:chExt cx="6615961" cy="3672246"/>
          </a:xfrm>
        </p:grpSpPr>
        <p:sp>
          <p:nvSpPr>
            <p:cNvPr id="7" name="AutoShape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8" name="Freeform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9" name="Freeform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0" name="Freeform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2" name="Title 1">
            <a:extLst>
              <a:ext uri="{FF2B5EF4-FFF2-40B4-BE49-F238E27FC236}">
                <a16:creationId xmlns:a16="http://schemas.microsoft.com/office/drawing/2014/main" id="{39F93F26-ED5C-E74E-BFBD-E3054DC1B9C1}"/>
              </a:ext>
            </a:extLst>
          </p:cNvPr>
          <p:cNvSpPr>
            <a:spLocks noGrp="1"/>
          </p:cNvSpPr>
          <p:nvPr>
            <p:ph type="title" hasCustomPrompt="1"/>
          </p:nvPr>
        </p:nvSpPr>
        <p:spPr>
          <a:xfrm>
            <a:off x="964023" y="142455"/>
            <a:ext cx="7532276" cy="1347471"/>
          </a:xfrm>
          <a:prstGeom prst="rect">
            <a:avLst/>
          </a:prstGeom>
        </p:spPr>
        <p:txBody>
          <a:bodyPr lIns="0" tIns="0" rIns="0" bIns="0" anchor="b" anchorCtr="0">
            <a:noAutofit/>
          </a:bodyPr>
          <a:lstStyle>
            <a:lvl1pPr>
              <a:defRPr sz="4400" b="1" i="0" spc="50" baseline="0">
                <a:latin typeface="+mj-lt"/>
              </a:defRPr>
            </a:lvl1pPr>
          </a:lstStyle>
          <a:p>
            <a:r>
              <a:rPr lang="en-US" dirty="0"/>
              <a:t>Click to add title </a:t>
            </a:r>
          </a:p>
        </p:txBody>
      </p:sp>
      <p:cxnSp>
        <p:nvCxnSpPr>
          <p:cNvPr id="13" name="Straight Connector 12">
            <a:extLst>
              <a:ext uri="{FF2B5EF4-FFF2-40B4-BE49-F238E27FC236}">
                <a16:creationId xmlns:a16="http://schemas.microsoft.com/office/drawing/2014/main" id="{CF0FD074-81E2-0D4E-8446-C5B415B238A0}"/>
              </a:ext>
              <a:ext uri="{C183D7F6-B498-43B3-948B-1728B52AA6E4}">
                <adec:decorative xmlns:adec="http://schemas.microsoft.com/office/drawing/2017/decorative" val="1"/>
              </a:ext>
            </a:extLst>
          </p:cNvPr>
          <p:cNvCxnSpPr>
            <a:cxnSpLocks/>
          </p:cNvCxnSpPr>
          <p:nvPr/>
        </p:nvCxnSpPr>
        <p:spPr>
          <a:xfrm>
            <a:off x="952500" y="1934655"/>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5" name="Text Placeholder 29">
            <a:extLst>
              <a:ext uri="{FF2B5EF4-FFF2-40B4-BE49-F238E27FC236}">
                <a16:creationId xmlns:a16="http://schemas.microsoft.com/office/drawing/2014/main" id="{18ABDA74-C3EC-274D-BE87-AC5B825A2A4C}"/>
              </a:ext>
            </a:extLst>
          </p:cNvPr>
          <p:cNvSpPr>
            <a:spLocks noGrp="1"/>
          </p:cNvSpPr>
          <p:nvPr>
            <p:ph type="body" sz="quarter" idx="14" hasCustomPrompt="1"/>
          </p:nvPr>
        </p:nvSpPr>
        <p:spPr>
          <a:xfrm>
            <a:off x="952500" y="2046306"/>
            <a:ext cx="2133600" cy="537098"/>
          </a:xfrm>
        </p:spPr>
        <p:txBody>
          <a:bodyPr lIns="0" tIns="0" rIns="0" bIns="0" anchor="ctr" anchorCtr="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14" name="Text Placeholder 29">
            <a:extLst>
              <a:ext uri="{FF2B5EF4-FFF2-40B4-BE49-F238E27FC236}">
                <a16:creationId xmlns:a16="http://schemas.microsoft.com/office/drawing/2014/main" id="{58AAB058-5FFC-9E4E-AD2E-FB1B4EE51025}"/>
              </a:ext>
            </a:extLst>
          </p:cNvPr>
          <p:cNvSpPr>
            <a:spLocks noGrp="1"/>
          </p:cNvSpPr>
          <p:nvPr>
            <p:ph type="body" sz="quarter" idx="13" hasCustomPrompt="1"/>
          </p:nvPr>
        </p:nvSpPr>
        <p:spPr>
          <a:xfrm>
            <a:off x="952500" y="2639004"/>
            <a:ext cx="2133600" cy="789996"/>
          </a:xfrm>
        </p:spPr>
        <p:txBody>
          <a:bodyPr lIns="0" tIns="0" rIns="0" bIns="0">
            <a:norm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16" name="Straight Connector 15">
            <a:extLst>
              <a:ext uri="{FF2B5EF4-FFF2-40B4-BE49-F238E27FC236}">
                <a16:creationId xmlns:a16="http://schemas.microsoft.com/office/drawing/2014/main" id="{A3DDE02E-BC75-2645-8725-CA2CFD327A3C}"/>
              </a:ext>
              <a:ext uri="{C183D7F6-B498-43B3-948B-1728B52AA6E4}">
                <adec:decorative xmlns:adec="http://schemas.microsoft.com/office/drawing/2017/decorative" val="1"/>
              </a:ext>
            </a:extLst>
          </p:cNvPr>
          <p:cNvCxnSpPr>
            <a:cxnSpLocks/>
          </p:cNvCxnSpPr>
          <p:nvPr/>
        </p:nvCxnSpPr>
        <p:spPr>
          <a:xfrm>
            <a:off x="3663043"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0E9E9D03-0186-5B4C-A73F-95ADCD08A44A}"/>
              </a:ext>
            </a:extLst>
          </p:cNvPr>
          <p:cNvSpPr>
            <a:spLocks noGrp="1"/>
          </p:cNvSpPr>
          <p:nvPr>
            <p:ph type="body" sz="quarter" idx="16" hasCustomPrompt="1"/>
          </p:nvPr>
        </p:nvSpPr>
        <p:spPr>
          <a:xfrm>
            <a:off x="3663042" y="2046306"/>
            <a:ext cx="2128157" cy="537098"/>
          </a:xfrm>
        </p:spPr>
        <p:txBody>
          <a:bodyPr lIns="0" tIns="0" rIns="0" bIns="0" anchor="ctr" anchorCtr="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17" name="Text Placeholder 29">
            <a:extLst>
              <a:ext uri="{FF2B5EF4-FFF2-40B4-BE49-F238E27FC236}">
                <a16:creationId xmlns:a16="http://schemas.microsoft.com/office/drawing/2014/main" id="{3ABA9FD1-9B74-F14F-81EF-7B3407196B03}"/>
              </a:ext>
            </a:extLst>
          </p:cNvPr>
          <p:cNvSpPr>
            <a:spLocks noGrp="1"/>
          </p:cNvSpPr>
          <p:nvPr>
            <p:ph type="body" sz="quarter" idx="15" hasCustomPrompt="1"/>
          </p:nvPr>
        </p:nvSpPr>
        <p:spPr>
          <a:xfrm>
            <a:off x="3663042" y="2639004"/>
            <a:ext cx="2128157" cy="789996"/>
          </a:xfrm>
        </p:spPr>
        <p:txBody>
          <a:bodyPr lIns="0" tIns="0" rIns="0" bIns="0">
            <a:norm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20" name="Straight Connector 19">
            <a:extLst>
              <a:ext uri="{FF2B5EF4-FFF2-40B4-BE49-F238E27FC236}">
                <a16:creationId xmlns:a16="http://schemas.microsoft.com/office/drawing/2014/main" id="{E01EE6FD-FABB-AD48-92DA-19805B502918}"/>
              </a:ext>
              <a:ext uri="{C183D7F6-B498-43B3-948B-1728B52AA6E4}">
                <adec:decorative xmlns:adec="http://schemas.microsoft.com/office/drawing/2017/decorative" val="1"/>
              </a:ext>
            </a:extLst>
          </p:cNvPr>
          <p:cNvCxnSpPr>
            <a:cxnSpLocks/>
          </p:cNvCxnSpPr>
          <p:nvPr/>
        </p:nvCxnSpPr>
        <p:spPr>
          <a:xfrm>
            <a:off x="952500" y="4248119"/>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2" name="Text Placeholder 29">
            <a:extLst>
              <a:ext uri="{FF2B5EF4-FFF2-40B4-BE49-F238E27FC236}">
                <a16:creationId xmlns:a16="http://schemas.microsoft.com/office/drawing/2014/main" id="{97DCC038-CDD3-1D48-B8BA-2617616935C5}"/>
              </a:ext>
            </a:extLst>
          </p:cNvPr>
          <p:cNvSpPr>
            <a:spLocks noGrp="1"/>
          </p:cNvSpPr>
          <p:nvPr>
            <p:ph type="body" sz="quarter" idx="20" hasCustomPrompt="1"/>
          </p:nvPr>
        </p:nvSpPr>
        <p:spPr>
          <a:xfrm>
            <a:off x="952500" y="4359309"/>
            <a:ext cx="2133600" cy="492558"/>
          </a:xfrm>
        </p:spPr>
        <p:txBody>
          <a:bodyPr lIns="0" tIns="0" rIns="0" bIns="0" anchor="ctr" anchorCtr="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21" name="Text Placeholder 29">
            <a:extLst>
              <a:ext uri="{FF2B5EF4-FFF2-40B4-BE49-F238E27FC236}">
                <a16:creationId xmlns:a16="http://schemas.microsoft.com/office/drawing/2014/main" id="{F953BCFF-5CB8-784F-ACC1-A14670E62196}"/>
              </a:ext>
            </a:extLst>
          </p:cNvPr>
          <p:cNvSpPr>
            <a:spLocks noGrp="1"/>
          </p:cNvSpPr>
          <p:nvPr>
            <p:ph type="body" sz="quarter" idx="19" hasCustomPrompt="1"/>
          </p:nvPr>
        </p:nvSpPr>
        <p:spPr>
          <a:xfrm>
            <a:off x="952500" y="4925112"/>
            <a:ext cx="2133600" cy="789996"/>
          </a:xfrm>
        </p:spPr>
        <p:txBody>
          <a:bodyPr lIns="0" tIns="0" rIns="0" bIns="0">
            <a:norm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23" name="Straight Connector 22">
            <a:extLst>
              <a:ext uri="{FF2B5EF4-FFF2-40B4-BE49-F238E27FC236}">
                <a16:creationId xmlns:a16="http://schemas.microsoft.com/office/drawing/2014/main" id="{93BB36CC-7349-334D-A028-58D01025E726}"/>
              </a:ext>
              <a:ext uri="{C183D7F6-B498-43B3-948B-1728B52AA6E4}">
                <adec:decorative xmlns:adec="http://schemas.microsoft.com/office/drawing/2017/decorative" val="1"/>
              </a:ext>
            </a:extLst>
          </p:cNvPr>
          <p:cNvCxnSpPr>
            <a:cxnSpLocks/>
          </p:cNvCxnSpPr>
          <p:nvPr/>
        </p:nvCxnSpPr>
        <p:spPr>
          <a:xfrm>
            <a:off x="3663043"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5" name="Text Placeholder 29">
            <a:extLst>
              <a:ext uri="{FF2B5EF4-FFF2-40B4-BE49-F238E27FC236}">
                <a16:creationId xmlns:a16="http://schemas.microsoft.com/office/drawing/2014/main" id="{773FBF72-A3D8-2F4E-BAD2-2755F0BE4A47}"/>
              </a:ext>
            </a:extLst>
          </p:cNvPr>
          <p:cNvSpPr>
            <a:spLocks noGrp="1"/>
          </p:cNvSpPr>
          <p:nvPr>
            <p:ph type="body" sz="quarter" idx="22" hasCustomPrompt="1"/>
          </p:nvPr>
        </p:nvSpPr>
        <p:spPr>
          <a:xfrm>
            <a:off x="3663042" y="4359309"/>
            <a:ext cx="2128157" cy="492558"/>
          </a:xfrm>
        </p:spPr>
        <p:txBody>
          <a:bodyPr lIns="0" tIns="0" rIns="0" bIns="0" anchor="ctr" anchorCtr="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24" name="Text Placeholder 29">
            <a:extLst>
              <a:ext uri="{FF2B5EF4-FFF2-40B4-BE49-F238E27FC236}">
                <a16:creationId xmlns:a16="http://schemas.microsoft.com/office/drawing/2014/main" id="{C20DFC6E-CE65-E94B-921D-38F386E173F2}"/>
              </a:ext>
            </a:extLst>
          </p:cNvPr>
          <p:cNvSpPr>
            <a:spLocks noGrp="1"/>
          </p:cNvSpPr>
          <p:nvPr>
            <p:ph type="body" sz="quarter" idx="21" hasCustomPrompt="1"/>
          </p:nvPr>
        </p:nvSpPr>
        <p:spPr>
          <a:xfrm>
            <a:off x="3663042" y="4925112"/>
            <a:ext cx="2128157" cy="789996"/>
          </a:xfrm>
        </p:spPr>
        <p:txBody>
          <a:bodyPr lIns="0" tIns="0" rIns="0" bIns="0">
            <a:norm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26" name="Straight Connector 25">
            <a:extLst>
              <a:ext uri="{FF2B5EF4-FFF2-40B4-BE49-F238E27FC236}">
                <a16:creationId xmlns:a16="http://schemas.microsoft.com/office/drawing/2014/main" id="{C402C0D4-D9C4-F547-B996-38177302A3DC}"/>
              </a:ext>
              <a:ext uri="{C183D7F6-B498-43B3-948B-1728B52AA6E4}">
                <adec:decorative xmlns:adec="http://schemas.microsoft.com/office/drawing/2017/decorative" val="1"/>
              </a:ext>
            </a:extLst>
          </p:cNvPr>
          <p:cNvCxnSpPr>
            <a:cxnSpLocks/>
          </p:cNvCxnSpPr>
          <p:nvPr/>
        </p:nvCxnSpPr>
        <p:spPr>
          <a:xfrm>
            <a:off x="6367055"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8" name="Text Placeholder 29">
            <a:extLst>
              <a:ext uri="{FF2B5EF4-FFF2-40B4-BE49-F238E27FC236}">
                <a16:creationId xmlns:a16="http://schemas.microsoft.com/office/drawing/2014/main" id="{DD138509-2AA1-D540-90D6-288474956619}"/>
              </a:ext>
            </a:extLst>
          </p:cNvPr>
          <p:cNvSpPr>
            <a:spLocks noGrp="1"/>
          </p:cNvSpPr>
          <p:nvPr>
            <p:ph type="body" sz="quarter" idx="24" hasCustomPrompt="1"/>
          </p:nvPr>
        </p:nvSpPr>
        <p:spPr>
          <a:xfrm>
            <a:off x="6367054" y="4359309"/>
            <a:ext cx="2129245" cy="492558"/>
          </a:xfrm>
        </p:spPr>
        <p:txBody>
          <a:bodyPr lIns="0" tIns="0" rIns="0" bIns="0" anchor="ctr" anchorCtr="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27" name="Text Placeholder 29">
            <a:extLst>
              <a:ext uri="{FF2B5EF4-FFF2-40B4-BE49-F238E27FC236}">
                <a16:creationId xmlns:a16="http://schemas.microsoft.com/office/drawing/2014/main" id="{9B18A1DC-4A61-514B-9F70-1DCC893EBB17}"/>
              </a:ext>
            </a:extLst>
          </p:cNvPr>
          <p:cNvSpPr>
            <a:spLocks noGrp="1"/>
          </p:cNvSpPr>
          <p:nvPr>
            <p:ph type="body" sz="quarter" idx="23" hasCustomPrompt="1"/>
          </p:nvPr>
        </p:nvSpPr>
        <p:spPr>
          <a:xfrm>
            <a:off x="6367054" y="4925112"/>
            <a:ext cx="2129245" cy="789996"/>
          </a:xfrm>
        </p:spPr>
        <p:txBody>
          <a:bodyPr lIns="0" tIns="0" rIns="0" bIns="0">
            <a:norm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sp>
        <p:nvSpPr>
          <p:cNvPr id="19" name="Slide Number Placeholder 18">
            <a:extLst>
              <a:ext uri="{FF2B5EF4-FFF2-40B4-BE49-F238E27FC236}">
                <a16:creationId xmlns:a16="http://schemas.microsoft.com/office/drawing/2014/main" id="{1851A3FD-B717-4588-9809-4FFAC5FF47A1}"/>
              </a:ext>
            </a:extLst>
          </p:cNvPr>
          <p:cNvSpPr>
            <a:spLocks noGrp="1"/>
          </p:cNvSpPr>
          <p:nvPr>
            <p:ph type="sldNum" sz="quarter" idx="27"/>
          </p:nvPr>
        </p:nvSpPr>
        <p:spPr/>
        <p:txBody>
          <a:bodyPr/>
          <a:lstStyle/>
          <a:p>
            <a:fld id="{AE1FA933-EB76-4AF3-8214-87E31196FBFF}" type="slidenum">
              <a:rPr lang="en-IN" smtClean="0"/>
              <a:t>‹#›</a:t>
            </a:fld>
            <a:endParaRPr lang="en-IN"/>
          </a:p>
        </p:txBody>
      </p:sp>
      <p:sp>
        <p:nvSpPr>
          <p:cNvPr id="5" name="Footer Placeholder 4">
            <a:extLst>
              <a:ext uri="{FF2B5EF4-FFF2-40B4-BE49-F238E27FC236}">
                <a16:creationId xmlns:a16="http://schemas.microsoft.com/office/drawing/2014/main" id="{FDE10C66-2FF2-41F8-98FA-BE4983369645}"/>
              </a:ext>
            </a:extLst>
          </p:cNvPr>
          <p:cNvSpPr>
            <a:spLocks noGrp="1"/>
          </p:cNvSpPr>
          <p:nvPr>
            <p:ph type="ftr" sz="quarter" idx="26"/>
          </p:nvPr>
        </p:nvSpPr>
        <p:spPr/>
        <p:txBody>
          <a:bodyPr/>
          <a:lstStyle/>
          <a:p>
            <a:endParaRPr lang="en-IN"/>
          </a:p>
        </p:txBody>
      </p:sp>
      <p:sp>
        <p:nvSpPr>
          <p:cNvPr id="2" name="Date Placeholder 3">
            <a:extLst>
              <a:ext uri="{FF2B5EF4-FFF2-40B4-BE49-F238E27FC236}">
                <a16:creationId xmlns:a16="http://schemas.microsoft.com/office/drawing/2014/main" id="{B42F3846-3FA1-A704-DD1C-4F4EDD8FEBC2}"/>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Tree>
    <p:extLst>
      <p:ext uri="{BB962C8B-B14F-4D97-AF65-F5344CB8AC3E}">
        <p14:creationId xmlns:p14="http://schemas.microsoft.com/office/powerpoint/2010/main" val="29018192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C82066DD-D313-D148-89C7-338EB873A730}"/>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15" name="Freeform 14">
              <a:extLst>
                <a:ext uri="{FF2B5EF4-FFF2-40B4-BE49-F238E27FC236}">
                  <a16:creationId xmlns:a16="http://schemas.microsoft.com/office/drawing/2014/main" id="{A5BBD7C7-99D1-E841-A081-6912D1F2B855}"/>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6" name="Freeform 15">
              <a:extLst>
                <a:ext uri="{FF2B5EF4-FFF2-40B4-BE49-F238E27FC236}">
                  <a16:creationId xmlns:a16="http://schemas.microsoft.com/office/drawing/2014/main" id="{227A14EE-CB79-754A-8B19-EB9874B3158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9" name="Freeform 18">
              <a:extLst>
                <a:ext uri="{FF2B5EF4-FFF2-40B4-BE49-F238E27FC236}">
                  <a16:creationId xmlns:a16="http://schemas.microsoft.com/office/drawing/2014/main" id="{35B38B80-C3D3-4C47-B468-C41A8FF36F2A}"/>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9" name="Title 1">
            <a:extLst>
              <a:ext uri="{FF2B5EF4-FFF2-40B4-BE49-F238E27FC236}">
                <a16:creationId xmlns:a16="http://schemas.microsoft.com/office/drawing/2014/main" id="{A5C37098-CEB2-1E45-989B-3DD92F3B1A30}"/>
              </a:ext>
            </a:extLst>
          </p:cNvPr>
          <p:cNvSpPr>
            <a:spLocks noGrp="1"/>
          </p:cNvSpPr>
          <p:nvPr>
            <p:ph type="title" hasCustomPrompt="1"/>
          </p:nvPr>
        </p:nvSpPr>
        <p:spPr>
          <a:xfrm>
            <a:off x="964023" y="82713"/>
            <a:ext cx="4572001" cy="2286000"/>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sp>
        <p:nvSpPr>
          <p:cNvPr id="18" name="Text Placeholder 29">
            <a:extLst>
              <a:ext uri="{FF2B5EF4-FFF2-40B4-BE49-F238E27FC236}">
                <a16:creationId xmlns:a16="http://schemas.microsoft.com/office/drawing/2014/main" id="{E66F2BC9-2F8A-1543-9AFD-9BAB0E75B31C}"/>
              </a:ext>
            </a:extLst>
          </p:cNvPr>
          <p:cNvSpPr>
            <a:spLocks noGrp="1"/>
          </p:cNvSpPr>
          <p:nvPr>
            <p:ph type="body" sz="quarter" idx="11" hasCustomPrompt="1"/>
          </p:nvPr>
        </p:nvSpPr>
        <p:spPr>
          <a:xfrm>
            <a:off x="952499" y="2810201"/>
            <a:ext cx="4572001" cy="2560320"/>
          </a:xfrm>
        </p:spPr>
        <p:txBody>
          <a:bodyPr lIns="0" tIns="0" rIns="0" bIns="0">
            <a:normAutofit/>
          </a:bodyPr>
          <a:lstStyle>
            <a:lvl1pPr marL="0" indent="0">
              <a:lnSpc>
                <a:spcPct val="100000"/>
              </a:lnSpc>
              <a:buNone/>
              <a:defRPr sz="16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sp>
        <p:nvSpPr>
          <p:cNvPr id="5" name="Slide Number Placeholder 4">
            <a:extLst>
              <a:ext uri="{FF2B5EF4-FFF2-40B4-BE49-F238E27FC236}">
                <a16:creationId xmlns:a16="http://schemas.microsoft.com/office/drawing/2014/main" id="{6184536E-AD08-4371-85E9-A816C30B6AE7}"/>
              </a:ext>
            </a:extLst>
          </p:cNvPr>
          <p:cNvSpPr>
            <a:spLocks noGrp="1"/>
          </p:cNvSpPr>
          <p:nvPr>
            <p:ph type="sldNum" sz="quarter" idx="16"/>
          </p:nvPr>
        </p:nvSpPr>
        <p:spPr/>
        <p:txBody>
          <a:bodyPr/>
          <a:lstStyle/>
          <a:p>
            <a:fld id="{AE1FA933-EB76-4AF3-8214-87E31196FBFF}" type="slidenum">
              <a:rPr lang="en-IN" smtClean="0"/>
              <a:t>‹#›</a:t>
            </a:fld>
            <a:endParaRPr lang="en-IN"/>
          </a:p>
        </p:txBody>
      </p:sp>
      <p:sp>
        <p:nvSpPr>
          <p:cNvPr id="4" name="Footer Placeholder 3">
            <a:extLst>
              <a:ext uri="{FF2B5EF4-FFF2-40B4-BE49-F238E27FC236}">
                <a16:creationId xmlns:a16="http://schemas.microsoft.com/office/drawing/2014/main" id="{DB285929-1018-4370-A170-074C414B2281}"/>
              </a:ext>
            </a:extLst>
          </p:cNvPr>
          <p:cNvSpPr>
            <a:spLocks noGrp="1"/>
          </p:cNvSpPr>
          <p:nvPr>
            <p:ph type="ftr" sz="quarter" idx="15"/>
          </p:nvPr>
        </p:nvSpPr>
        <p:spPr/>
        <p:txBody>
          <a:bodyPr/>
          <a:lstStyle/>
          <a:p>
            <a:endParaRPr lang="en-IN"/>
          </a:p>
        </p:txBody>
      </p:sp>
      <p:sp>
        <p:nvSpPr>
          <p:cNvPr id="6" name="Date Placeholder 3">
            <a:extLst>
              <a:ext uri="{FF2B5EF4-FFF2-40B4-BE49-F238E27FC236}">
                <a16:creationId xmlns:a16="http://schemas.microsoft.com/office/drawing/2014/main" id="{10A569B5-C0E0-B13D-812D-D5FA977913CF}"/>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
        <p:nvSpPr>
          <p:cNvPr id="14" name="Picture Placeholder 2">
            <a:extLst>
              <a:ext uri="{FF2B5EF4-FFF2-40B4-BE49-F238E27FC236}">
                <a16:creationId xmlns:a16="http://schemas.microsoft.com/office/drawing/2014/main" id="{F0C4E8C2-3240-594A-9D5E-1BCD1AF44C5E}"/>
              </a:ext>
            </a:extLst>
          </p:cNvPr>
          <p:cNvSpPr>
            <a:spLocks noGrp="1"/>
          </p:cNvSpPr>
          <p:nvPr>
            <p:ph type="pic" sz="quarter" idx="13" hasCustomPrompt="1"/>
          </p:nvPr>
        </p:nvSpPr>
        <p:spPr>
          <a:xfrm>
            <a:off x="6096000" y="0"/>
            <a:ext cx="6096000" cy="6880543"/>
          </a:xfrm>
        </p:spPr>
        <p:txBody>
          <a:bodyPr tIns="182880"/>
          <a:lstStyle>
            <a:lvl1pPr marL="0" indent="0" algn="ctr">
              <a:buNone/>
              <a:defRPr/>
            </a:lvl1pPr>
          </a:lstStyle>
          <a:p>
            <a:r>
              <a:rPr lang="en-US" dirty="0"/>
              <a:t>Click to add picture</a:t>
            </a:r>
          </a:p>
        </p:txBody>
      </p:sp>
    </p:spTree>
    <p:extLst>
      <p:ext uri="{BB962C8B-B14F-4D97-AF65-F5344CB8AC3E}">
        <p14:creationId xmlns:p14="http://schemas.microsoft.com/office/powerpoint/2010/main" val="2947148326"/>
      </p:ext>
    </p:extLst>
  </p:cSld>
  <p:clrMapOvr>
    <a:masterClrMapping/>
  </p:clrMapOvr>
  <p:extLst>
    <p:ext uri="{DCECCB84-F9BA-43D5-87BE-67443E8EF086}">
      <p15:sldGuideLst xmlns:p15="http://schemas.microsoft.com/office/powerpoint/2012/main">
        <p15:guide id="1" pos="600">
          <p15:clr>
            <a:srgbClr val="FBAE40"/>
          </p15:clr>
        </p15:guide>
        <p15:guide id="6" pos="3480">
          <p15:clr>
            <a:srgbClr val="FBAE40"/>
          </p15:clr>
        </p15:guide>
        <p15:guide id="7" orient="horz" pos="1440">
          <p15:clr>
            <a:srgbClr val="FBAE40"/>
          </p15:clr>
        </p15:guide>
        <p15:guide id="9" orient="horz" pos="1224">
          <p15:clr>
            <a:srgbClr val="FBAE40"/>
          </p15:clr>
        </p15:guide>
        <p15:guide id="10" orient="horz" pos="55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reak">
    <p:bg>
      <p:bgPr>
        <a:solidFill>
          <a:schemeClr val="tx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29D7C82-45D3-B736-77A1-FE479F1AD081}"/>
              </a:ext>
            </a:extLst>
          </p:cNvPr>
          <p:cNvSpPr>
            <a:spLocks noGrp="1"/>
          </p:cNvSpPr>
          <p:nvPr>
            <p:ph type="pic" sz="quarter" idx="13" hasCustomPrompt="1"/>
          </p:nvPr>
        </p:nvSpPr>
        <p:spPr>
          <a:xfrm>
            <a:off x="0" y="0"/>
            <a:ext cx="12191998" cy="6858000"/>
          </a:xfrm>
          <a:custGeom>
            <a:avLst/>
            <a:gdLst>
              <a:gd name="connsiteX0" fmla="*/ 7154721 w 12191998"/>
              <a:gd name="connsiteY0" fmla="*/ 3951843 h 6858000"/>
              <a:gd name="connsiteX1" fmla="*/ 7154721 w 12191998"/>
              <a:gd name="connsiteY1" fmla="*/ 4052427 h 6858000"/>
              <a:gd name="connsiteX2" fmla="*/ 9288321 w 12191998"/>
              <a:gd name="connsiteY2" fmla="*/ 4052427 h 6858000"/>
              <a:gd name="connsiteX3" fmla="*/ 9288321 w 12191998"/>
              <a:gd name="connsiteY3" fmla="*/ 3951843 h 6858000"/>
              <a:gd name="connsiteX4" fmla="*/ 0 w 12191998"/>
              <a:gd name="connsiteY4" fmla="*/ 0 h 6858000"/>
              <a:gd name="connsiteX5" fmla="*/ 12191998 w 12191998"/>
              <a:gd name="connsiteY5" fmla="*/ 0 h 6858000"/>
              <a:gd name="connsiteX6" fmla="*/ 12191998 w 12191998"/>
              <a:gd name="connsiteY6" fmla="*/ 6858000 h 6858000"/>
              <a:gd name="connsiteX7" fmla="*/ 0 w 12191998"/>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8" h="6858000">
                <a:moveTo>
                  <a:pt x="7154721" y="3951843"/>
                </a:moveTo>
                <a:lnTo>
                  <a:pt x="7154721" y="4052427"/>
                </a:lnTo>
                <a:lnTo>
                  <a:pt x="9288321" y="4052427"/>
                </a:lnTo>
                <a:lnTo>
                  <a:pt x="9288321" y="3951843"/>
                </a:lnTo>
                <a:close/>
                <a:moveTo>
                  <a:pt x="0" y="0"/>
                </a:moveTo>
                <a:lnTo>
                  <a:pt x="12191998" y="0"/>
                </a:lnTo>
                <a:lnTo>
                  <a:pt x="12191998" y="6858000"/>
                </a:lnTo>
                <a:lnTo>
                  <a:pt x="0" y="6858000"/>
                </a:lnTo>
                <a:close/>
              </a:path>
            </a:pathLst>
          </a:custGeom>
          <a:solidFill>
            <a:schemeClr val="accent3">
              <a:lumMod val="75000"/>
            </a:schemeClr>
          </a:solidFill>
        </p:spPr>
        <p:txBody>
          <a:bodyPr wrap="square" tIns="274320">
            <a:noAutofit/>
          </a:bodyPr>
          <a:lstStyle>
            <a:lvl1pPr marL="0" indent="0" algn="ctr">
              <a:buNone/>
              <a:defRPr>
                <a:solidFill>
                  <a:schemeClr val="tx1"/>
                </a:solidFill>
              </a:defRPr>
            </a:lvl1pPr>
          </a:lstStyle>
          <a:p>
            <a:r>
              <a:rPr lang="en-US" dirty="0"/>
              <a:t>Click to add picture</a:t>
            </a:r>
          </a:p>
        </p:txBody>
      </p:sp>
      <p:grpSp>
        <p:nvGrpSpPr>
          <p:cNvPr id="22" name="Group 21">
            <a:extLst>
              <a:ext uri="{FF2B5EF4-FFF2-40B4-BE49-F238E27FC236}">
                <a16:creationId xmlns:a16="http://schemas.microsoft.com/office/drawing/2014/main" id="{F4CB38BE-0FF2-694C-AA3C-D73DBF7C332C}"/>
              </a:ext>
              <a:ext uri="{C183D7F6-B498-43B3-948B-1728B52AA6E4}">
                <adec:decorative xmlns:adec="http://schemas.microsoft.com/office/drawing/2017/decorative" val="1"/>
              </a:ext>
            </a:extLst>
          </p:cNvPr>
          <p:cNvGrpSpPr>
            <a:grpSpLocks/>
          </p:cNvGrpSpPr>
          <p:nvPr/>
        </p:nvGrpSpPr>
        <p:grpSpPr bwMode="auto">
          <a:xfrm rot="10800000">
            <a:off x="9509760" y="-3"/>
            <a:ext cx="2682238" cy="2682238"/>
            <a:chOff x="0" y="12289"/>
            <a:chExt cx="3550" cy="3551"/>
          </a:xfrm>
          <a:solidFill>
            <a:schemeClr val="tx1"/>
          </a:solidFill>
        </p:grpSpPr>
        <p:sp>
          <p:nvSpPr>
            <p:cNvPr id="23" name="Freeform 22">
              <a:extLst>
                <a:ext uri="{FF2B5EF4-FFF2-40B4-BE49-F238E27FC236}">
                  <a16:creationId xmlns:a16="http://schemas.microsoft.com/office/drawing/2014/main" id="{F0257420-2EA0-6348-8B9E-1414F5297265}"/>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4" name="Freeform 23">
              <a:extLst>
                <a:ext uri="{FF2B5EF4-FFF2-40B4-BE49-F238E27FC236}">
                  <a16:creationId xmlns:a16="http://schemas.microsoft.com/office/drawing/2014/main" id="{7FE65C23-C0EF-BB41-884A-01C2A7356159}"/>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5" name="Freeform 24">
              <a:extLst>
                <a:ext uri="{FF2B5EF4-FFF2-40B4-BE49-F238E27FC236}">
                  <a16:creationId xmlns:a16="http://schemas.microsoft.com/office/drawing/2014/main" id="{F73F5EB6-53C7-D44C-9003-FB5A81F9890D}"/>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8" name="Title 1">
            <a:extLst>
              <a:ext uri="{FF2B5EF4-FFF2-40B4-BE49-F238E27FC236}">
                <a16:creationId xmlns:a16="http://schemas.microsoft.com/office/drawing/2014/main" id="{8D492973-78E3-D34E-835E-CF2D4517016D}"/>
              </a:ext>
            </a:extLst>
          </p:cNvPr>
          <p:cNvSpPr>
            <a:spLocks noGrp="1"/>
          </p:cNvSpPr>
          <p:nvPr>
            <p:ph type="title" hasCustomPrompt="1"/>
          </p:nvPr>
        </p:nvSpPr>
        <p:spPr>
          <a:xfrm>
            <a:off x="7193943" y="2092817"/>
            <a:ext cx="4941477" cy="1563483"/>
          </a:xfrm>
          <a:prstGeom prst="rect">
            <a:avLst/>
          </a:prstGeom>
        </p:spPr>
        <p:txBody>
          <a:bodyPr lIns="0" tIns="0" rIns="0" bIns="0" anchor="b" anchorCtr="0">
            <a:noAutofit/>
          </a:bodyPr>
          <a:lstStyle>
            <a:lvl1pPr>
              <a:defRPr sz="4100" b="1" i="0" baseline="0">
                <a:solidFill>
                  <a:schemeClr val="tx1"/>
                </a:solidFill>
                <a:latin typeface="+mj-lt"/>
              </a:defRPr>
            </a:lvl1pPr>
          </a:lstStyle>
          <a:p>
            <a:r>
              <a:rPr lang="en-US" dirty="0"/>
              <a:t>Click to add title </a:t>
            </a:r>
          </a:p>
        </p:txBody>
      </p:sp>
      <p:sp>
        <p:nvSpPr>
          <p:cNvPr id="5" name="Rectangle 4">
            <a:extLst>
              <a:ext uri="{FF2B5EF4-FFF2-40B4-BE49-F238E27FC236}">
                <a16:creationId xmlns:a16="http://schemas.microsoft.com/office/drawing/2014/main" id="{E81ED476-3924-7E52-1A9D-0E0424695B24}"/>
              </a:ext>
            </a:extLst>
          </p:cNvPr>
          <p:cNvSpPr/>
          <p:nvPr/>
        </p:nvSpPr>
        <p:spPr>
          <a:xfrm>
            <a:off x="7154721" y="3951843"/>
            <a:ext cx="2133600" cy="100584"/>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8824451"/>
      </p:ext>
    </p:extLst>
  </p:cSld>
  <p:clrMapOvr>
    <a:masterClrMapping/>
  </p:clrMapOvr>
  <p:extLst>
    <p:ext uri="{DCECCB84-F9BA-43D5-87BE-67443E8EF086}">
      <p15:sldGuideLst xmlns:p15="http://schemas.microsoft.com/office/powerpoint/2012/main">
        <p15:guide id="2" pos="7104">
          <p15:clr>
            <a:srgbClr val="FBAE40"/>
          </p15:clr>
        </p15:guide>
        <p15:guide id="3" pos="4344">
          <p15:clr>
            <a:srgbClr val="FBAE40"/>
          </p15:clr>
        </p15:guide>
        <p15:guide id="4" pos="4560">
          <p15:clr>
            <a:srgbClr val="FBAE40"/>
          </p15:clr>
        </p15:guide>
        <p15:guide id="8" orient="horz" pos="184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hart">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964023" y="201169"/>
            <a:ext cx="10352810" cy="1288758"/>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6" name="Chart Placeholder 5">
            <a:extLst>
              <a:ext uri="{FF2B5EF4-FFF2-40B4-BE49-F238E27FC236}">
                <a16:creationId xmlns:a16="http://schemas.microsoft.com/office/drawing/2014/main" id="{75992517-0394-6B43-B15D-2A86A34512F3}"/>
              </a:ext>
            </a:extLst>
          </p:cNvPr>
          <p:cNvSpPr>
            <a:spLocks noGrp="1"/>
          </p:cNvSpPr>
          <p:nvPr>
            <p:ph type="chart" sz="quarter" idx="10" hasCustomPrompt="1"/>
          </p:nvPr>
        </p:nvSpPr>
        <p:spPr>
          <a:xfrm>
            <a:off x="952500" y="1939108"/>
            <a:ext cx="10352810" cy="4110702"/>
          </a:xfrm>
        </p:spPr>
        <p:txBody>
          <a:bodyPr/>
          <a:lstStyle>
            <a:lvl1pPr>
              <a:defRPr>
                <a:solidFill>
                  <a:schemeClr val="bg1"/>
                </a:solidFill>
              </a:defRPr>
            </a:lvl1pPr>
          </a:lstStyle>
          <a:p>
            <a:r>
              <a:rPr lang="en-US" dirty="0"/>
              <a:t>Click to add chart</a:t>
            </a:r>
          </a:p>
        </p:txBody>
      </p:sp>
      <p:sp>
        <p:nvSpPr>
          <p:cNvPr id="5" name="Slide Number Placeholder 4">
            <a:extLst>
              <a:ext uri="{FF2B5EF4-FFF2-40B4-BE49-F238E27FC236}">
                <a16:creationId xmlns:a16="http://schemas.microsoft.com/office/drawing/2014/main" id="{C772CC63-C628-4456-9B92-DA4E670BAC0D}"/>
              </a:ext>
            </a:extLst>
          </p:cNvPr>
          <p:cNvSpPr>
            <a:spLocks noGrp="1"/>
          </p:cNvSpPr>
          <p:nvPr>
            <p:ph type="sldNum" sz="quarter" idx="13"/>
          </p:nvPr>
        </p:nvSpPr>
        <p:spPr/>
        <p:txBody>
          <a:bodyPr/>
          <a:lstStyle/>
          <a:p>
            <a:fld id="{AE1FA933-EB76-4AF3-8214-87E31196FBFF}" type="slidenum">
              <a:rPr lang="en-IN" smtClean="0"/>
              <a:t>‹#›</a:t>
            </a:fld>
            <a:endParaRPr lang="en-IN"/>
          </a:p>
        </p:txBody>
      </p:sp>
      <p:sp>
        <p:nvSpPr>
          <p:cNvPr id="4" name="Footer Placeholder 3">
            <a:extLst>
              <a:ext uri="{FF2B5EF4-FFF2-40B4-BE49-F238E27FC236}">
                <a16:creationId xmlns:a16="http://schemas.microsoft.com/office/drawing/2014/main" id="{D1578EA5-216B-41F7-80D1-9ED07FFDB66F}"/>
              </a:ext>
            </a:extLst>
          </p:cNvPr>
          <p:cNvSpPr>
            <a:spLocks noGrp="1"/>
          </p:cNvSpPr>
          <p:nvPr>
            <p:ph type="ftr" sz="quarter" idx="12"/>
          </p:nvPr>
        </p:nvSpPr>
        <p:spPr/>
        <p:txBody>
          <a:bodyPr/>
          <a:lstStyle/>
          <a:p>
            <a:endParaRPr lang="en-IN"/>
          </a:p>
        </p:txBody>
      </p:sp>
      <p:sp>
        <p:nvSpPr>
          <p:cNvPr id="2" name="Date Placeholder 3">
            <a:extLst>
              <a:ext uri="{FF2B5EF4-FFF2-40B4-BE49-F238E27FC236}">
                <a16:creationId xmlns:a16="http://schemas.microsoft.com/office/drawing/2014/main" id="{7F404C10-744B-3A30-6A97-DEF88914AF8B}"/>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Tree>
    <p:extLst>
      <p:ext uri="{BB962C8B-B14F-4D97-AF65-F5344CB8AC3E}">
        <p14:creationId xmlns:p14="http://schemas.microsoft.com/office/powerpoint/2010/main" val="2372631800"/>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able">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964023" y="210313"/>
            <a:ext cx="10287000" cy="1279614"/>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9" name="Table Placeholder 2">
            <a:extLst>
              <a:ext uri="{FF2B5EF4-FFF2-40B4-BE49-F238E27FC236}">
                <a16:creationId xmlns:a16="http://schemas.microsoft.com/office/drawing/2014/main" id="{1506B022-475A-6647-98FF-D5C319A0C7C4}"/>
              </a:ext>
            </a:extLst>
          </p:cNvPr>
          <p:cNvSpPr>
            <a:spLocks noGrp="1"/>
          </p:cNvSpPr>
          <p:nvPr>
            <p:ph type="tbl" sz="quarter" idx="10" hasCustomPrompt="1"/>
          </p:nvPr>
        </p:nvSpPr>
        <p:spPr>
          <a:xfrm>
            <a:off x="952500" y="2209800"/>
            <a:ext cx="10287000" cy="2593109"/>
          </a:xfrm>
        </p:spPr>
        <p:txBody>
          <a:bodyPr/>
          <a:lstStyle>
            <a:lvl1pPr>
              <a:defRPr/>
            </a:lvl1pPr>
          </a:lstStyle>
          <a:p>
            <a:r>
              <a:rPr lang="en-US" dirty="0"/>
              <a:t>Click to add table</a:t>
            </a:r>
          </a:p>
        </p:txBody>
      </p:sp>
      <p:sp>
        <p:nvSpPr>
          <p:cNvPr id="5" name="Slide Number Placeholder 4">
            <a:extLst>
              <a:ext uri="{FF2B5EF4-FFF2-40B4-BE49-F238E27FC236}">
                <a16:creationId xmlns:a16="http://schemas.microsoft.com/office/drawing/2014/main" id="{E69F7A1E-B7E2-4E9C-A66C-BCE08900C5F1}"/>
              </a:ext>
            </a:extLst>
          </p:cNvPr>
          <p:cNvSpPr>
            <a:spLocks noGrp="1"/>
          </p:cNvSpPr>
          <p:nvPr>
            <p:ph type="sldNum" sz="quarter" idx="13"/>
          </p:nvPr>
        </p:nvSpPr>
        <p:spPr/>
        <p:txBody>
          <a:bodyPr/>
          <a:lstStyle/>
          <a:p>
            <a:fld id="{AE1FA933-EB76-4AF3-8214-87E31196FBFF}" type="slidenum">
              <a:rPr lang="en-IN" smtClean="0"/>
              <a:t>‹#›</a:t>
            </a:fld>
            <a:endParaRPr lang="en-IN"/>
          </a:p>
        </p:txBody>
      </p:sp>
      <p:sp>
        <p:nvSpPr>
          <p:cNvPr id="4" name="Footer Placeholder 3">
            <a:extLst>
              <a:ext uri="{FF2B5EF4-FFF2-40B4-BE49-F238E27FC236}">
                <a16:creationId xmlns:a16="http://schemas.microsoft.com/office/drawing/2014/main" id="{DB42D896-6ACC-40D7-8D8B-F9AF3E7DE1A1}"/>
              </a:ext>
            </a:extLst>
          </p:cNvPr>
          <p:cNvSpPr>
            <a:spLocks noGrp="1"/>
          </p:cNvSpPr>
          <p:nvPr>
            <p:ph type="ftr" sz="quarter" idx="12"/>
          </p:nvPr>
        </p:nvSpPr>
        <p:spPr/>
        <p:txBody>
          <a:bodyPr/>
          <a:lstStyle/>
          <a:p>
            <a:endParaRPr lang="en-IN"/>
          </a:p>
        </p:txBody>
      </p:sp>
      <p:sp>
        <p:nvSpPr>
          <p:cNvPr id="2" name="Date Placeholder 3">
            <a:extLst>
              <a:ext uri="{FF2B5EF4-FFF2-40B4-BE49-F238E27FC236}">
                <a16:creationId xmlns:a16="http://schemas.microsoft.com/office/drawing/2014/main" id="{07A8E389-98BB-3534-2651-FEF1E37EBC6E}"/>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Tree>
    <p:extLst>
      <p:ext uri="{BB962C8B-B14F-4D97-AF65-F5344CB8AC3E}">
        <p14:creationId xmlns:p14="http://schemas.microsoft.com/office/powerpoint/2010/main" val="3657935912"/>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p:bg>
      <p:bgPr>
        <a:solidFill>
          <a:schemeClr val="tx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6ACB4ADD-D9F4-984E-B29D-A2CF6D19E810}"/>
              </a:ext>
              <a:ext uri="{C183D7F6-B498-43B3-948B-1728B52AA6E4}">
                <adec:decorative xmlns:adec="http://schemas.microsoft.com/office/drawing/2017/decorative" val="1"/>
              </a:ext>
            </a:extLst>
          </p:cNvPr>
          <p:cNvGrpSpPr/>
          <p:nvPr/>
        </p:nvGrpSpPr>
        <p:grpSpPr>
          <a:xfrm>
            <a:off x="6362700" y="0"/>
            <a:ext cx="5829298" cy="3235602"/>
            <a:chOff x="5612972" y="1"/>
            <a:chExt cx="6615961" cy="3672246"/>
          </a:xfrm>
        </p:grpSpPr>
        <p:sp>
          <p:nvSpPr>
            <p:cNvPr id="19" name="AutoShape 24">
              <a:extLst>
                <a:ext uri="{FF2B5EF4-FFF2-40B4-BE49-F238E27FC236}">
                  <a16:creationId xmlns:a16="http://schemas.microsoft.com/office/drawing/2014/main" id="{5017C477-A988-7041-8A67-3D8294D6AD7C}"/>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0" name="Freeform 19">
              <a:extLst>
                <a:ext uri="{FF2B5EF4-FFF2-40B4-BE49-F238E27FC236}">
                  <a16:creationId xmlns:a16="http://schemas.microsoft.com/office/drawing/2014/main" id="{206D7F37-5DD1-A24E-9CCA-84B2A168554D}"/>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1" name="Freeform 20">
              <a:extLst>
                <a:ext uri="{FF2B5EF4-FFF2-40B4-BE49-F238E27FC236}">
                  <a16:creationId xmlns:a16="http://schemas.microsoft.com/office/drawing/2014/main" id="{A6E321C8-096C-1B41-B14F-4CA7AE04BB16}"/>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2" name="Freeform 21">
              <a:extLst>
                <a:ext uri="{FF2B5EF4-FFF2-40B4-BE49-F238E27FC236}">
                  <a16:creationId xmlns:a16="http://schemas.microsoft.com/office/drawing/2014/main" id="{32B3FDD4-EB13-F44F-99D0-BFAB06F00B3A}"/>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23" name="Freeform 22">
              <a:extLst>
                <a:ext uri="{FF2B5EF4-FFF2-40B4-BE49-F238E27FC236}">
                  <a16:creationId xmlns:a16="http://schemas.microsoft.com/office/drawing/2014/main" id="{A20BCBD2-A735-0C43-8C55-B384372AC62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grpSp>
        <p:nvGrpSpPr>
          <p:cNvPr id="24" name="Group 23">
            <a:extLst>
              <a:ext uri="{FF2B5EF4-FFF2-40B4-BE49-F238E27FC236}">
                <a16:creationId xmlns:a16="http://schemas.microsoft.com/office/drawing/2014/main" id="{669A90A7-BF26-684E-8C8B-638053DA1234}"/>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25" name="Freeform 24">
              <a:extLst>
                <a:ext uri="{FF2B5EF4-FFF2-40B4-BE49-F238E27FC236}">
                  <a16:creationId xmlns:a16="http://schemas.microsoft.com/office/drawing/2014/main" id="{861D8E86-886A-8744-BC4C-FE82B02438F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6" name="Freeform 25">
              <a:extLst>
                <a:ext uri="{FF2B5EF4-FFF2-40B4-BE49-F238E27FC236}">
                  <a16:creationId xmlns:a16="http://schemas.microsoft.com/office/drawing/2014/main" id="{2D967470-E96E-8843-AAD2-E0C8B807793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7" name="Freeform 26">
              <a:extLst>
                <a:ext uri="{FF2B5EF4-FFF2-40B4-BE49-F238E27FC236}">
                  <a16:creationId xmlns:a16="http://schemas.microsoft.com/office/drawing/2014/main" id="{C8A27D09-765D-3949-BCCA-238C3514D4CF}"/>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9" name="Title 1">
            <a:extLst>
              <a:ext uri="{FF2B5EF4-FFF2-40B4-BE49-F238E27FC236}">
                <a16:creationId xmlns:a16="http://schemas.microsoft.com/office/drawing/2014/main" id="{A5C37098-CEB2-1E45-989B-3DD92F3B1A30}"/>
              </a:ext>
            </a:extLst>
          </p:cNvPr>
          <p:cNvSpPr>
            <a:spLocks noGrp="1"/>
          </p:cNvSpPr>
          <p:nvPr>
            <p:ph type="title" hasCustomPrompt="1"/>
          </p:nvPr>
        </p:nvSpPr>
        <p:spPr>
          <a:xfrm>
            <a:off x="964022" y="2476500"/>
            <a:ext cx="7132320" cy="3289971"/>
          </a:xfrm>
          <a:prstGeom prst="rect">
            <a:avLst/>
          </a:prstGeom>
          <a:ln>
            <a:noFill/>
          </a:ln>
        </p:spPr>
        <p:txBody>
          <a:bodyPr lIns="0" tIns="0" rIns="0" bIns="0" anchor="t" anchorCtr="0">
            <a:normAutofit/>
          </a:bodyPr>
          <a:lstStyle>
            <a:lvl1pPr>
              <a:lnSpc>
                <a:spcPct val="100000"/>
              </a:lnSpc>
              <a:defRPr sz="2800" b="0" i="0">
                <a:solidFill>
                  <a:schemeClr val="bg1"/>
                </a:solidFill>
                <a:latin typeface="+mn-lt"/>
              </a:defRPr>
            </a:lvl1pPr>
          </a:lstStyle>
          <a:p>
            <a:pPr lvl="0"/>
            <a:r>
              <a:rPr lang="en-US" dirty="0"/>
              <a:t>Click to add text</a:t>
            </a:r>
          </a:p>
        </p:txBody>
      </p:sp>
      <p:sp>
        <p:nvSpPr>
          <p:cNvPr id="10" name="TextBox 9">
            <a:extLst>
              <a:ext uri="{FF2B5EF4-FFF2-40B4-BE49-F238E27FC236}">
                <a16:creationId xmlns:a16="http://schemas.microsoft.com/office/drawing/2014/main" id="{E902327D-DBD4-7A4E-ABF2-A946A559A8AD}"/>
              </a:ext>
            </a:extLst>
          </p:cNvPr>
          <p:cNvSpPr txBox="1"/>
          <p:nvPr/>
        </p:nvSpPr>
        <p:spPr>
          <a:xfrm>
            <a:off x="699948" y="548291"/>
            <a:ext cx="1589372" cy="3100165"/>
          </a:xfrm>
          <a:prstGeom prst="rect">
            <a:avLst/>
          </a:prstGeom>
          <a:noFill/>
        </p:spPr>
        <p:txBody>
          <a:bodyPr wrap="square" tIns="457200" bIns="0" rtlCol="0" anchor="b" anchorCtr="0">
            <a:noAutofit/>
          </a:bodyPr>
          <a:lstStyle/>
          <a:p>
            <a:r>
              <a:rPr lang="en-US" sz="20000" b="1" dirty="0">
                <a:solidFill>
                  <a:schemeClr val="bg1"/>
                </a:solidFill>
              </a:rPr>
              <a:t>“</a:t>
            </a:r>
          </a:p>
        </p:txBody>
      </p:sp>
    </p:spTree>
    <p:extLst>
      <p:ext uri="{BB962C8B-B14F-4D97-AF65-F5344CB8AC3E}">
        <p14:creationId xmlns:p14="http://schemas.microsoft.com/office/powerpoint/2010/main" val="364365763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560">
          <p15:clr>
            <a:srgbClr val="FBAE40"/>
          </p15:clr>
        </p15:guide>
        <p15:guide id="8" orient="horz" pos="1752">
          <p15:clr>
            <a:srgbClr val="FBAE40"/>
          </p15:clr>
        </p15:guide>
        <p15:guide id="9" orient="horz" pos="124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eam">
    <p:bg>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A7D9F21A-75CF-6045-8FA1-C4F4E21B699C}"/>
              </a:ext>
              <a:ext uri="{C183D7F6-B498-43B3-948B-1728B52AA6E4}">
                <adec:decorative xmlns:adec="http://schemas.microsoft.com/office/drawing/2017/decorative" val="1"/>
              </a:ext>
            </a:extLst>
          </p:cNvPr>
          <p:cNvGrpSpPr>
            <a:grpSpLocks/>
          </p:cNvGrpSpPr>
          <p:nvPr/>
        </p:nvGrpSpPr>
        <p:grpSpPr bwMode="auto">
          <a:xfrm rot="16200000" flipV="1">
            <a:off x="0" y="3900132"/>
            <a:ext cx="2959226" cy="2959226"/>
            <a:chOff x="0" y="12289"/>
            <a:chExt cx="3550" cy="3551"/>
          </a:xfrm>
        </p:grpSpPr>
        <p:sp>
          <p:nvSpPr>
            <p:cNvPr id="26" name="Freeform 25">
              <a:extLst>
                <a:ext uri="{FF2B5EF4-FFF2-40B4-BE49-F238E27FC236}">
                  <a16:creationId xmlns:a16="http://schemas.microsoft.com/office/drawing/2014/main" id="{AEA7E377-BB07-FA43-B532-10A92EE030B0}"/>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7" name="Freeform 26">
              <a:extLst>
                <a:ext uri="{FF2B5EF4-FFF2-40B4-BE49-F238E27FC236}">
                  <a16:creationId xmlns:a16="http://schemas.microsoft.com/office/drawing/2014/main" id="{F18DE645-B3D5-2F4E-AAD6-002FEF13A310}"/>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6" name="Freeform 35">
              <a:extLst>
                <a:ext uri="{FF2B5EF4-FFF2-40B4-BE49-F238E27FC236}">
                  <a16:creationId xmlns:a16="http://schemas.microsoft.com/office/drawing/2014/main" id="{B90F6499-BA50-2340-A026-32C79B6BFAF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grpSp>
        <p:nvGrpSpPr>
          <p:cNvPr id="23" name="Group 22">
            <a:extLst>
              <a:ext uri="{FF2B5EF4-FFF2-40B4-BE49-F238E27FC236}">
                <a16:creationId xmlns:a16="http://schemas.microsoft.com/office/drawing/2014/main" id="{EFD0B2D5-B3C2-D847-A220-86CB6A37E418}"/>
              </a:ext>
              <a:ext uri="{C183D7F6-B498-43B3-948B-1728B52AA6E4}">
                <adec:decorative xmlns:adec="http://schemas.microsoft.com/office/drawing/2017/decorative" val="1"/>
              </a:ext>
            </a:extLst>
          </p:cNvPr>
          <p:cNvGrpSpPr/>
          <p:nvPr/>
        </p:nvGrpSpPr>
        <p:grpSpPr>
          <a:xfrm>
            <a:off x="6362700" y="0"/>
            <a:ext cx="5829298" cy="3235602"/>
            <a:chOff x="5612972" y="1"/>
            <a:chExt cx="6615961" cy="3672246"/>
          </a:xfrm>
        </p:grpSpPr>
        <p:sp>
          <p:nvSpPr>
            <p:cNvPr id="28" name="AutoShape 24">
              <a:extLst>
                <a:ext uri="{FF2B5EF4-FFF2-40B4-BE49-F238E27FC236}">
                  <a16:creationId xmlns:a16="http://schemas.microsoft.com/office/drawing/2014/main" id="{A7FD25A4-760F-814C-915F-DD6E89CA3A40}"/>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29" name="Freeform 28">
              <a:extLst>
                <a:ext uri="{FF2B5EF4-FFF2-40B4-BE49-F238E27FC236}">
                  <a16:creationId xmlns:a16="http://schemas.microsoft.com/office/drawing/2014/main" id="{A0CC8369-E81F-D447-87D8-1AF0C58EAC07}"/>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0" name="Freeform 29">
              <a:extLst>
                <a:ext uri="{FF2B5EF4-FFF2-40B4-BE49-F238E27FC236}">
                  <a16:creationId xmlns:a16="http://schemas.microsoft.com/office/drawing/2014/main" id="{C41CA81E-EF54-D048-8775-CD4AB37A7DF6}"/>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31" name="Freeform 30">
              <a:extLst>
                <a:ext uri="{FF2B5EF4-FFF2-40B4-BE49-F238E27FC236}">
                  <a16:creationId xmlns:a16="http://schemas.microsoft.com/office/drawing/2014/main" id="{D95A4B85-923E-B641-B239-2A1999AB294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32" name="Freeform 31">
              <a:extLst>
                <a:ext uri="{FF2B5EF4-FFF2-40B4-BE49-F238E27FC236}">
                  <a16:creationId xmlns:a16="http://schemas.microsoft.com/office/drawing/2014/main" id="{501386DC-76EB-F34E-AD0E-22957D3B38D5}"/>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61" name="Title 1">
            <a:extLst>
              <a:ext uri="{FF2B5EF4-FFF2-40B4-BE49-F238E27FC236}">
                <a16:creationId xmlns:a16="http://schemas.microsoft.com/office/drawing/2014/main" id="{E2F20AFE-B282-5146-B0D6-F2FC1B6D303E}"/>
              </a:ext>
            </a:extLst>
          </p:cNvPr>
          <p:cNvSpPr>
            <a:spLocks noGrp="1"/>
          </p:cNvSpPr>
          <p:nvPr>
            <p:ph type="title" hasCustomPrompt="1"/>
          </p:nvPr>
        </p:nvSpPr>
        <p:spPr>
          <a:xfrm>
            <a:off x="964022" y="151023"/>
            <a:ext cx="10275477" cy="1338903"/>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62" name="Straight Connector 61">
            <a:extLst>
              <a:ext uri="{FF2B5EF4-FFF2-40B4-BE49-F238E27FC236}">
                <a16:creationId xmlns:a16="http://schemas.microsoft.com/office/drawing/2014/main" id="{F777D2F0-DE3F-8343-B97A-E7FA440532FD}"/>
              </a:ext>
              <a:ext uri="{C183D7F6-B498-43B3-948B-1728B52AA6E4}">
                <adec:decorative xmlns:adec="http://schemas.microsoft.com/office/drawing/2017/decorative" val="1"/>
              </a:ext>
            </a:extLst>
          </p:cNvPr>
          <p:cNvCxnSpPr>
            <a:cxnSpLocks/>
          </p:cNvCxnSpPr>
          <p:nvPr/>
        </p:nvCxnSpPr>
        <p:spPr>
          <a:xfrm>
            <a:off x="952500" y="1939108"/>
            <a:ext cx="2133600" cy="0"/>
          </a:xfrm>
          <a:prstGeom prst="line">
            <a:avLst/>
          </a:prstGeom>
          <a:ln w="101600">
            <a:solidFill>
              <a:schemeClr val="tx1"/>
            </a:solidFill>
          </a:ln>
        </p:spPr>
        <p:style>
          <a:lnRef idx="1">
            <a:schemeClr val="dk1"/>
          </a:lnRef>
          <a:fillRef idx="0">
            <a:schemeClr val="dk1"/>
          </a:fillRef>
          <a:effectRef idx="0">
            <a:schemeClr val="dk1"/>
          </a:effectRef>
          <a:fontRef idx="minor">
            <a:schemeClr val="tx1"/>
          </a:fontRef>
        </p:style>
      </p:cxnSp>
      <p:sp>
        <p:nvSpPr>
          <p:cNvPr id="38" name="Picture Placeholder 25">
            <a:extLst>
              <a:ext uri="{FF2B5EF4-FFF2-40B4-BE49-F238E27FC236}">
                <a16:creationId xmlns:a16="http://schemas.microsoft.com/office/drawing/2014/main" id="{2274C164-503B-E746-A155-849A9BC2406E}"/>
              </a:ext>
            </a:extLst>
          </p:cNvPr>
          <p:cNvSpPr>
            <a:spLocks noGrp="1"/>
          </p:cNvSpPr>
          <p:nvPr>
            <p:ph type="pic" sz="quarter" idx="18" hasCustomPrompt="1"/>
          </p:nvPr>
        </p:nvSpPr>
        <p:spPr>
          <a:xfrm>
            <a:off x="954268" y="2572883"/>
            <a:ext cx="2118245" cy="2037217"/>
          </a:xfrm>
          <a:prstGeom prst="rect">
            <a:avLst/>
          </a:prstGeom>
        </p:spPr>
        <p:txBody>
          <a:bodyPr>
            <a:normAutofit/>
          </a:bodyPr>
          <a:lstStyle>
            <a:lvl1pPr marL="0" indent="0" algn="ctr">
              <a:buNone/>
              <a:defRPr sz="1600"/>
            </a:lvl1pPr>
          </a:lstStyle>
          <a:p>
            <a:r>
              <a:rPr lang="en-US" dirty="0"/>
              <a:t>Click to add picture</a:t>
            </a:r>
          </a:p>
        </p:txBody>
      </p:sp>
      <p:sp>
        <p:nvSpPr>
          <p:cNvPr id="73" name="Text Placeholder 29">
            <a:extLst>
              <a:ext uri="{FF2B5EF4-FFF2-40B4-BE49-F238E27FC236}">
                <a16:creationId xmlns:a16="http://schemas.microsoft.com/office/drawing/2014/main" id="{2F3D441E-DFB1-084B-8192-C6CBECCA40B9}"/>
              </a:ext>
            </a:extLst>
          </p:cNvPr>
          <p:cNvSpPr>
            <a:spLocks noGrp="1"/>
          </p:cNvSpPr>
          <p:nvPr>
            <p:ph type="body" sz="quarter" idx="11" hasCustomPrompt="1"/>
          </p:nvPr>
        </p:nvSpPr>
        <p:spPr>
          <a:xfrm>
            <a:off x="952500" y="4823250"/>
            <a:ext cx="2133600" cy="456961"/>
          </a:xfrm>
        </p:spPr>
        <p:txBody>
          <a:bodyPr lIns="0" tIns="0" rIns="0" bIns="0" anchor="ctr" anchorCtr="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72" name="Text Placeholder 29">
            <a:extLst>
              <a:ext uri="{FF2B5EF4-FFF2-40B4-BE49-F238E27FC236}">
                <a16:creationId xmlns:a16="http://schemas.microsoft.com/office/drawing/2014/main" id="{0D824BDD-2D23-C943-8FE9-60B7B23B5ECD}"/>
              </a:ext>
            </a:extLst>
          </p:cNvPr>
          <p:cNvSpPr>
            <a:spLocks noGrp="1"/>
          </p:cNvSpPr>
          <p:nvPr>
            <p:ph type="body" sz="quarter" idx="12" hasCustomPrompt="1"/>
          </p:nvPr>
        </p:nvSpPr>
        <p:spPr>
          <a:xfrm>
            <a:off x="952500" y="5339379"/>
            <a:ext cx="2133600" cy="765586"/>
          </a:xfrm>
        </p:spPr>
        <p:txBody>
          <a:bodyPr lIns="0" tIns="0" rIns="0" bIns="0">
            <a:norm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sp>
        <p:nvSpPr>
          <p:cNvPr id="63" name="Picture Placeholder 25">
            <a:extLst>
              <a:ext uri="{FF2B5EF4-FFF2-40B4-BE49-F238E27FC236}">
                <a16:creationId xmlns:a16="http://schemas.microsoft.com/office/drawing/2014/main" id="{AF1B5ED8-33F6-FB44-AA92-F0D227BB310C}"/>
              </a:ext>
            </a:extLst>
          </p:cNvPr>
          <p:cNvSpPr>
            <a:spLocks noGrp="1"/>
          </p:cNvSpPr>
          <p:nvPr>
            <p:ph type="pic" sz="quarter" idx="24" hasCustomPrompt="1"/>
          </p:nvPr>
        </p:nvSpPr>
        <p:spPr>
          <a:xfrm>
            <a:off x="3658280" y="2572883"/>
            <a:ext cx="2118245" cy="2037217"/>
          </a:xfrm>
          <a:prstGeom prst="rect">
            <a:avLst/>
          </a:prstGeom>
        </p:spPr>
        <p:txBody>
          <a:bodyPr>
            <a:normAutofit/>
          </a:bodyPr>
          <a:lstStyle>
            <a:lvl1pPr marL="0" indent="0" algn="ctr">
              <a:buNone/>
              <a:defRPr sz="1600"/>
            </a:lvl1pPr>
          </a:lstStyle>
          <a:p>
            <a:r>
              <a:rPr lang="en-US" dirty="0"/>
              <a:t>Click to add picture</a:t>
            </a:r>
          </a:p>
        </p:txBody>
      </p:sp>
      <p:sp>
        <p:nvSpPr>
          <p:cNvPr id="75" name="Text Placeholder 29">
            <a:extLst>
              <a:ext uri="{FF2B5EF4-FFF2-40B4-BE49-F238E27FC236}">
                <a16:creationId xmlns:a16="http://schemas.microsoft.com/office/drawing/2014/main" id="{63C1927C-E23B-204E-9F3A-2A67D2BF702C}"/>
              </a:ext>
            </a:extLst>
          </p:cNvPr>
          <p:cNvSpPr>
            <a:spLocks noGrp="1"/>
          </p:cNvSpPr>
          <p:nvPr>
            <p:ph type="body" sz="quarter" idx="15" hasCustomPrompt="1"/>
          </p:nvPr>
        </p:nvSpPr>
        <p:spPr>
          <a:xfrm>
            <a:off x="3663042" y="4823250"/>
            <a:ext cx="2128157" cy="456961"/>
          </a:xfrm>
        </p:spPr>
        <p:txBody>
          <a:bodyPr lIns="0" tIns="0" rIns="0" bIns="0" anchor="ctr" anchorCtr="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74" name="Text Placeholder 29">
            <a:extLst>
              <a:ext uri="{FF2B5EF4-FFF2-40B4-BE49-F238E27FC236}">
                <a16:creationId xmlns:a16="http://schemas.microsoft.com/office/drawing/2014/main" id="{25797825-E7AE-2C41-A965-E6F0D70D9747}"/>
              </a:ext>
            </a:extLst>
          </p:cNvPr>
          <p:cNvSpPr>
            <a:spLocks noGrp="1"/>
          </p:cNvSpPr>
          <p:nvPr>
            <p:ph type="body" sz="quarter" idx="13" hasCustomPrompt="1"/>
          </p:nvPr>
        </p:nvSpPr>
        <p:spPr>
          <a:xfrm>
            <a:off x="3663042" y="5339379"/>
            <a:ext cx="2128157" cy="765586"/>
          </a:xfrm>
        </p:spPr>
        <p:txBody>
          <a:bodyPr lIns="0" tIns="0" rIns="0" bIns="0">
            <a:norm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sp>
        <p:nvSpPr>
          <p:cNvPr id="66" name="Picture Placeholder 25">
            <a:extLst>
              <a:ext uri="{FF2B5EF4-FFF2-40B4-BE49-F238E27FC236}">
                <a16:creationId xmlns:a16="http://schemas.microsoft.com/office/drawing/2014/main" id="{2D21D633-C51E-E94E-BAE3-96F52F76E496}"/>
              </a:ext>
            </a:extLst>
          </p:cNvPr>
          <p:cNvSpPr>
            <a:spLocks noGrp="1"/>
          </p:cNvSpPr>
          <p:nvPr>
            <p:ph type="pic" sz="quarter" idx="27" hasCustomPrompt="1"/>
          </p:nvPr>
        </p:nvSpPr>
        <p:spPr>
          <a:xfrm>
            <a:off x="6362292" y="2572883"/>
            <a:ext cx="2118245" cy="2037217"/>
          </a:xfrm>
          <a:prstGeom prst="rect">
            <a:avLst/>
          </a:prstGeom>
        </p:spPr>
        <p:txBody>
          <a:bodyPr>
            <a:normAutofit/>
          </a:bodyPr>
          <a:lstStyle>
            <a:lvl1pPr marL="0" indent="0" algn="ctr">
              <a:buNone/>
              <a:defRPr sz="1600"/>
            </a:lvl1pPr>
          </a:lstStyle>
          <a:p>
            <a:r>
              <a:rPr lang="en-US" dirty="0"/>
              <a:t>Click to add picture</a:t>
            </a:r>
          </a:p>
        </p:txBody>
      </p:sp>
      <p:sp>
        <p:nvSpPr>
          <p:cNvPr id="77" name="Text Placeholder 29">
            <a:extLst>
              <a:ext uri="{FF2B5EF4-FFF2-40B4-BE49-F238E27FC236}">
                <a16:creationId xmlns:a16="http://schemas.microsoft.com/office/drawing/2014/main" id="{C9FEF82E-4E9C-8343-9D36-C4A00D7137CC}"/>
              </a:ext>
            </a:extLst>
          </p:cNvPr>
          <p:cNvSpPr>
            <a:spLocks noGrp="1"/>
          </p:cNvSpPr>
          <p:nvPr>
            <p:ph type="body" sz="quarter" idx="31" hasCustomPrompt="1"/>
          </p:nvPr>
        </p:nvSpPr>
        <p:spPr>
          <a:xfrm>
            <a:off x="6367054" y="4823250"/>
            <a:ext cx="2129245" cy="456961"/>
          </a:xfrm>
        </p:spPr>
        <p:txBody>
          <a:bodyPr lIns="0" tIns="0" rIns="0" bIns="0" anchor="ctr" anchorCtr="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76" name="Text Placeholder 29">
            <a:extLst>
              <a:ext uri="{FF2B5EF4-FFF2-40B4-BE49-F238E27FC236}">
                <a16:creationId xmlns:a16="http://schemas.microsoft.com/office/drawing/2014/main" id="{EC81F0F5-C204-7248-A336-A655814A8A34}"/>
              </a:ext>
            </a:extLst>
          </p:cNvPr>
          <p:cNvSpPr>
            <a:spLocks noGrp="1"/>
          </p:cNvSpPr>
          <p:nvPr>
            <p:ph type="body" sz="quarter" idx="16" hasCustomPrompt="1"/>
          </p:nvPr>
        </p:nvSpPr>
        <p:spPr>
          <a:xfrm>
            <a:off x="6367054" y="5339379"/>
            <a:ext cx="2129245" cy="765586"/>
          </a:xfrm>
        </p:spPr>
        <p:txBody>
          <a:bodyPr lIns="0" tIns="0" rIns="0" bIns="0">
            <a:norm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sp>
        <p:nvSpPr>
          <p:cNvPr id="69" name="Picture Placeholder 25">
            <a:extLst>
              <a:ext uri="{FF2B5EF4-FFF2-40B4-BE49-F238E27FC236}">
                <a16:creationId xmlns:a16="http://schemas.microsoft.com/office/drawing/2014/main" id="{639EFA5A-9C69-DF4D-81B7-FA1F8CCCF934}"/>
              </a:ext>
            </a:extLst>
          </p:cNvPr>
          <p:cNvSpPr>
            <a:spLocks noGrp="1"/>
          </p:cNvSpPr>
          <p:nvPr>
            <p:ph type="pic" sz="quarter" idx="30" hasCustomPrompt="1"/>
          </p:nvPr>
        </p:nvSpPr>
        <p:spPr>
          <a:xfrm>
            <a:off x="9112023" y="2572883"/>
            <a:ext cx="2118245" cy="2037217"/>
          </a:xfrm>
          <a:prstGeom prst="rect">
            <a:avLst/>
          </a:prstGeom>
        </p:spPr>
        <p:txBody>
          <a:bodyPr>
            <a:normAutofit/>
          </a:bodyPr>
          <a:lstStyle>
            <a:lvl1pPr marL="0" indent="0" algn="ctr">
              <a:buNone/>
              <a:defRPr sz="1600"/>
            </a:lvl1pPr>
          </a:lstStyle>
          <a:p>
            <a:r>
              <a:rPr lang="en-US" dirty="0"/>
              <a:t>Click to add picture</a:t>
            </a:r>
          </a:p>
        </p:txBody>
      </p:sp>
      <p:sp>
        <p:nvSpPr>
          <p:cNvPr id="79" name="Text Placeholder 29">
            <a:extLst>
              <a:ext uri="{FF2B5EF4-FFF2-40B4-BE49-F238E27FC236}">
                <a16:creationId xmlns:a16="http://schemas.microsoft.com/office/drawing/2014/main" id="{5F6C1E52-E2B6-5F45-A863-5BB35ABAFCD6}"/>
              </a:ext>
            </a:extLst>
          </p:cNvPr>
          <p:cNvSpPr>
            <a:spLocks noGrp="1"/>
          </p:cNvSpPr>
          <p:nvPr>
            <p:ph type="body" sz="quarter" idx="21" hasCustomPrompt="1"/>
          </p:nvPr>
        </p:nvSpPr>
        <p:spPr>
          <a:xfrm>
            <a:off x="9110254" y="4823250"/>
            <a:ext cx="2129245" cy="456961"/>
          </a:xfrm>
        </p:spPr>
        <p:txBody>
          <a:bodyPr lIns="0" tIns="0" rIns="0" bIns="0" anchor="ctr" anchorCtr="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78" name="Text Placeholder 29">
            <a:extLst>
              <a:ext uri="{FF2B5EF4-FFF2-40B4-BE49-F238E27FC236}">
                <a16:creationId xmlns:a16="http://schemas.microsoft.com/office/drawing/2014/main" id="{F8AF6664-A005-7A42-9AEF-C5AA5603E49D}"/>
              </a:ext>
            </a:extLst>
          </p:cNvPr>
          <p:cNvSpPr>
            <a:spLocks noGrp="1"/>
          </p:cNvSpPr>
          <p:nvPr>
            <p:ph type="body" sz="quarter" idx="19" hasCustomPrompt="1"/>
          </p:nvPr>
        </p:nvSpPr>
        <p:spPr>
          <a:xfrm>
            <a:off x="9110254" y="5339379"/>
            <a:ext cx="2129245" cy="765586"/>
          </a:xfrm>
        </p:spPr>
        <p:txBody>
          <a:bodyPr lIns="0" tIns="0" rIns="0" bIns="0">
            <a:norm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sp>
        <p:nvSpPr>
          <p:cNvPr id="5" name="Slide Number Placeholder 4">
            <a:extLst>
              <a:ext uri="{FF2B5EF4-FFF2-40B4-BE49-F238E27FC236}">
                <a16:creationId xmlns:a16="http://schemas.microsoft.com/office/drawing/2014/main" id="{705A1C65-B00C-4CA4-83B6-3DFA3DF96296}"/>
              </a:ext>
            </a:extLst>
          </p:cNvPr>
          <p:cNvSpPr>
            <a:spLocks noGrp="1"/>
          </p:cNvSpPr>
          <p:nvPr>
            <p:ph type="sldNum" sz="quarter" idx="34"/>
          </p:nvPr>
        </p:nvSpPr>
        <p:spPr/>
        <p:txBody>
          <a:bodyPr/>
          <a:lstStyle/>
          <a:p>
            <a:fld id="{AE1FA933-EB76-4AF3-8214-87E31196FBFF}" type="slidenum">
              <a:rPr lang="en-IN" smtClean="0"/>
              <a:t>‹#›</a:t>
            </a:fld>
            <a:endParaRPr lang="en-IN"/>
          </a:p>
        </p:txBody>
      </p:sp>
      <p:sp>
        <p:nvSpPr>
          <p:cNvPr id="4" name="Footer Placeholder 3">
            <a:extLst>
              <a:ext uri="{FF2B5EF4-FFF2-40B4-BE49-F238E27FC236}">
                <a16:creationId xmlns:a16="http://schemas.microsoft.com/office/drawing/2014/main" id="{7DE0184F-2619-4333-B49F-C7ACE8B2C3A6}"/>
              </a:ext>
            </a:extLst>
          </p:cNvPr>
          <p:cNvSpPr>
            <a:spLocks noGrp="1"/>
          </p:cNvSpPr>
          <p:nvPr>
            <p:ph type="ftr" sz="quarter" idx="33"/>
          </p:nvPr>
        </p:nvSpPr>
        <p:spPr/>
        <p:txBody>
          <a:bodyPr/>
          <a:lstStyle/>
          <a:p>
            <a:endParaRPr lang="en-IN"/>
          </a:p>
        </p:txBody>
      </p:sp>
      <p:sp>
        <p:nvSpPr>
          <p:cNvPr id="2" name="Date Placeholder 3">
            <a:extLst>
              <a:ext uri="{FF2B5EF4-FFF2-40B4-BE49-F238E27FC236}">
                <a16:creationId xmlns:a16="http://schemas.microsoft.com/office/drawing/2014/main" id="{5BEE3F78-D640-47E6-F461-2CF028EAD0E3}"/>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Tree>
    <p:extLst>
      <p:ext uri="{BB962C8B-B14F-4D97-AF65-F5344CB8AC3E}">
        <p14:creationId xmlns:p14="http://schemas.microsoft.com/office/powerpoint/2010/main" val="134200551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4008">
          <p15:clr>
            <a:srgbClr val="FBAE40"/>
          </p15:clr>
        </p15:guide>
        <p15:guide id="5" pos="1944">
          <p15:clr>
            <a:srgbClr val="FBAE40"/>
          </p15:clr>
        </p15:guide>
        <p15:guide id="6" pos="3648">
          <p15:clr>
            <a:srgbClr val="FBAE40"/>
          </p15:clr>
        </p15:guide>
        <p15:guide id="7" orient="horz" pos="1392">
          <p15:clr>
            <a:srgbClr val="FBAE40"/>
          </p15:clr>
        </p15:guide>
        <p15:guide id="8" orient="horz" pos="552">
          <p15:clr>
            <a:srgbClr val="FBAE40"/>
          </p15:clr>
        </p15:guide>
        <p15:guide id="9" orient="horz" pos="1224">
          <p15:clr>
            <a:srgbClr val="FBAE40"/>
          </p15:clr>
        </p15:guide>
        <p15:guide id="10" pos="5352">
          <p15:clr>
            <a:srgbClr val="FBAE40"/>
          </p15:clr>
        </p15:guide>
        <p15:guide id="11" pos="5736">
          <p15:clr>
            <a:srgbClr val="FBAE40"/>
          </p15:clr>
        </p15:guide>
        <p15:guide id="12" orient="horz" pos="2904">
          <p15:clr>
            <a:srgbClr val="FBAE40"/>
          </p15:clr>
        </p15:guide>
        <p15:guide id="13" orient="horz" pos="1608">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meline ">
    <p:bg>
      <p:bgPr>
        <a:solidFill>
          <a:schemeClr val="tx1"/>
        </a:solidFill>
        <a:effectLst/>
      </p:bgPr>
    </p:bg>
    <p:spTree>
      <p:nvGrpSpPr>
        <p:cNvPr id="1" name=""/>
        <p:cNvGrpSpPr/>
        <p:nvPr/>
      </p:nvGrpSpPr>
      <p:grpSpPr>
        <a:xfrm>
          <a:off x="0" y="0"/>
          <a:ext cx="0" cy="0"/>
          <a:chOff x="0" y="0"/>
          <a:chExt cx="0" cy="0"/>
        </a:xfrm>
      </p:grpSpPr>
      <p:sp>
        <p:nvSpPr>
          <p:cNvPr id="30" name="Title 1">
            <a:extLst>
              <a:ext uri="{FF2B5EF4-FFF2-40B4-BE49-F238E27FC236}">
                <a16:creationId xmlns:a16="http://schemas.microsoft.com/office/drawing/2014/main" id="{46EEE005-F78A-9D4F-B159-964376C387DD}"/>
              </a:ext>
            </a:extLst>
          </p:cNvPr>
          <p:cNvSpPr>
            <a:spLocks noGrp="1"/>
          </p:cNvSpPr>
          <p:nvPr>
            <p:ph type="title" hasCustomPrompt="1"/>
          </p:nvPr>
        </p:nvSpPr>
        <p:spPr>
          <a:xfrm>
            <a:off x="964023" y="205247"/>
            <a:ext cx="10169152" cy="1284679"/>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21" name="Straight Connector 20">
            <a:extLst>
              <a:ext uri="{FF2B5EF4-FFF2-40B4-BE49-F238E27FC236}">
                <a16:creationId xmlns:a16="http://schemas.microsoft.com/office/drawing/2014/main" id="{040046AF-E5BF-854D-9986-7C3019770FE7}"/>
              </a:ext>
              <a:ext uri="{C183D7F6-B498-43B3-948B-1728B52AA6E4}">
                <adec:decorative xmlns:adec="http://schemas.microsoft.com/office/drawing/2017/decorative" val="1"/>
              </a:ext>
            </a:extLst>
          </p:cNvPr>
          <p:cNvCxnSpPr>
            <a:cxnSpLocks/>
          </p:cNvCxnSpPr>
          <p:nvPr/>
        </p:nvCxnSpPr>
        <p:spPr>
          <a:xfrm flipH="1">
            <a:off x="1045959" y="2213783"/>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6CA14A6-0144-BC49-A8D4-C979D13258C0}"/>
              </a:ext>
              <a:ext uri="{C183D7F6-B498-43B3-948B-1728B52AA6E4}">
                <adec:decorative xmlns:adec="http://schemas.microsoft.com/office/drawing/2017/decorative" val="1"/>
              </a:ext>
            </a:extLst>
          </p:cNvPr>
          <p:cNvCxnSpPr>
            <a:cxnSpLocks/>
          </p:cNvCxnSpPr>
          <p:nvPr/>
        </p:nvCxnSpPr>
        <p:spPr>
          <a:xfrm flipH="1">
            <a:off x="6180493" y="2213783"/>
            <a:ext cx="11102"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A582FC2-A135-5743-B9C0-6AC7225B42E1}"/>
              </a:ext>
              <a:ext uri="{C183D7F6-B498-43B3-948B-1728B52AA6E4}">
                <adec:decorative xmlns:adec="http://schemas.microsoft.com/office/drawing/2017/decorative" val="1"/>
              </a:ext>
            </a:extLst>
          </p:cNvPr>
          <p:cNvCxnSpPr>
            <a:cxnSpLocks/>
          </p:cNvCxnSpPr>
          <p:nvPr/>
        </p:nvCxnSpPr>
        <p:spPr>
          <a:xfrm flipH="1">
            <a:off x="8745623" y="3904712"/>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7C43222-5868-0247-838F-58F4F6C8EE75}"/>
              </a:ext>
              <a:ext uri="{C183D7F6-B498-43B3-948B-1728B52AA6E4}">
                <adec:decorative xmlns:adec="http://schemas.microsoft.com/office/drawing/2017/decorative" val="1"/>
              </a:ext>
            </a:extLst>
          </p:cNvPr>
          <p:cNvCxnSpPr>
            <a:cxnSpLocks/>
          </p:cNvCxnSpPr>
          <p:nvPr/>
        </p:nvCxnSpPr>
        <p:spPr>
          <a:xfrm flipH="1">
            <a:off x="3611089" y="3895941"/>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97" name="Text Placeholder 29">
            <a:extLst>
              <a:ext uri="{FF2B5EF4-FFF2-40B4-BE49-F238E27FC236}">
                <a16:creationId xmlns:a16="http://schemas.microsoft.com/office/drawing/2014/main" id="{64FFD994-BD97-ED49-8607-286ECBB1CDA3}"/>
              </a:ext>
            </a:extLst>
          </p:cNvPr>
          <p:cNvSpPr>
            <a:spLocks noGrp="1"/>
          </p:cNvSpPr>
          <p:nvPr>
            <p:ph type="body" sz="quarter" idx="11" hasCustomPrompt="1"/>
          </p:nvPr>
        </p:nvSpPr>
        <p:spPr>
          <a:xfrm>
            <a:off x="1296955" y="2340167"/>
            <a:ext cx="2133600" cy="546841"/>
          </a:xfrm>
          <a:ln>
            <a:noFill/>
          </a:ln>
        </p:spPr>
        <p:txBody>
          <a:bodyPr lIns="0" tIns="0" rIns="0" bIns="0" anchor="ctr" anchorCtr="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96" name="Text Placeholder 29">
            <a:extLst>
              <a:ext uri="{FF2B5EF4-FFF2-40B4-BE49-F238E27FC236}">
                <a16:creationId xmlns:a16="http://schemas.microsoft.com/office/drawing/2014/main" id="{FC61536F-8EA7-5A48-AF76-8B0E251BD8CB}"/>
              </a:ext>
            </a:extLst>
          </p:cNvPr>
          <p:cNvSpPr>
            <a:spLocks noGrp="1"/>
          </p:cNvSpPr>
          <p:nvPr>
            <p:ph type="body" sz="quarter" idx="12" hasCustomPrompt="1"/>
          </p:nvPr>
        </p:nvSpPr>
        <p:spPr>
          <a:xfrm>
            <a:off x="1296955" y="2934856"/>
            <a:ext cx="2133600" cy="646184"/>
          </a:xfrm>
          <a:ln>
            <a:noFill/>
          </a:ln>
        </p:spPr>
        <p:txBody>
          <a:bodyPr lIns="0" tIns="0" rIns="0" bIns="0">
            <a:norm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sp>
        <p:nvSpPr>
          <p:cNvPr id="103" name="Text Placeholder 29">
            <a:extLst>
              <a:ext uri="{FF2B5EF4-FFF2-40B4-BE49-F238E27FC236}">
                <a16:creationId xmlns:a16="http://schemas.microsoft.com/office/drawing/2014/main" id="{334A3589-641F-F547-891B-149579153B75}"/>
              </a:ext>
            </a:extLst>
          </p:cNvPr>
          <p:cNvSpPr>
            <a:spLocks noGrp="1"/>
          </p:cNvSpPr>
          <p:nvPr>
            <p:ph type="body" sz="quarter" idx="31" hasCustomPrompt="1"/>
          </p:nvPr>
        </p:nvSpPr>
        <p:spPr>
          <a:xfrm>
            <a:off x="3897799" y="4473389"/>
            <a:ext cx="2133600" cy="546841"/>
          </a:xfrm>
          <a:ln>
            <a:noFill/>
          </a:ln>
        </p:spPr>
        <p:txBody>
          <a:bodyPr vert="horz" lIns="0" tIns="0" rIns="0" bIns="0" rtlCol="0" anchor="ctr" anchorCtr="0">
            <a:noAutofit/>
          </a:bodyPr>
          <a:lstStyle>
            <a:lvl1pPr marL="0" indent="0">
              <a:spcBef>
                <a:spcPts val="400"/>
              </a:spcBef>
              <a:buNone/>
              <a:defRPr lang="en-US" sz="1800" spc="0" baseline="0" dirty="0">
                <a:latin typeface="+mj-lt"/>
              </a:defRPr>
            </a:lvl1pPr>
            <a:lvl2pPr>
              <a:defRPr sz="4000"/>
            </a:lvl2pPr>
            <a:lvl3pPr>
              <a:defRPr sz="4000"/>
            </a:lvl3pPr>
            <a:lvl4pPr>
              <a:defRPr sz="4000"/>
            </a:lvl4pPr>
            <a:lvl5pPr>
              <a:defRPr sz="4000"/>
            </a:lvl5pPr>
          </a:lstStyle>
          <a:p>
            <a:pPr lvl="0"/>
            <a:r>
              <a:rPr lang="en-US" dirty="0"/>
              <a:t>Click to add text</a:t>
            </a:r>
          </a:p>
        </p:txBody>
      </p:sp>
      <p:sp>
        <p:nvSpPr>
          <p:cNvPr id="102" name="Text Placeholder 29">
            <a:extLst>
              <a:ext uri="{FF2B5EF4-FFF2-40B4-BE49-F238E27FC236}">
                <a16:creationId xmlns:a16="http://schemas.microsoft.com/office/drawing/2014/main" id="{D1ADE805-BFBC-ED47-B9CB-6CB2FF02E868}"/>
              </a:ext>
            </a:extLst>
          </p:cNvPr>
          <p:cNvSpPr>
            <a:spLocks noGrp="1"/>
          </p:cNvSpPr>
          <p:nvPr>
            <p:ph type="body" sz="quarter" idx="30" hasCustomPrompt="1"/>
          </p:nvPr>
        </p:nvSpPr>
        <p:spPr>
          <a:xfrm>
            <a:off x="3897799" y="5060433"/>
            <a:ext cx="2133600" cy="646184"/>
          </a:xfrm>
          <a:ln>
            <a:noFill/>
          </a:ln>
        </p:spPr>
        <p:txBody>
          <a:bodyPr lIns="0" tIns="0" rIns="0" bIns="0">
            <a:norm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sp>
        <p:nvSpPr>
          <p:cNvPr id="109" name="Text Placeholder 29">
            <a:extLst>
              <a:ext uri="{FF2B5EF4-FFF2-40B4-BE49-F238E27FC236}">
                <a16:creationId xmlns:a16="http://schemas.microsoft.com/office/drawing/2014/main" id="{D6C49F6F-AF28-8942-8442-8F54A1DC388B}"/>
              </a:ext>
            </a:extLst>
          </p:cNvPr>
          <p:cNvSpPr>
            <a:spLocks noGrp="1"/>
          </p:cNvSpPr>
          <p:nvPr>
            <p:ph type="body" sz="quarter" idx="35" hasCustomPrompt="1"/>
          </p:nvPr>
        </p:nvSpPr>
        <p:spPr>
          <a:xfrm>
            <a:off x="6438143" y="2340167"/>
            <a:ext cx="2133600" cy="546841"/>
          </a:xfrm>
          <a:ln>
            <a:noFill/>
          </a:ln>
        </p:spPr>
        <p:txBody>
          <a:bodyPr lIns="0" tIns="0" rIns="0" bIns="0" anchor="ctr" anchorCtr="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a:r>
              <a:rPr lang="en-US" dirty="0"/>
              <a:t>Click to add text</a:t>
            </a:r>
          </a:p>
        </p:txBody>
      </p:sp>
      <p:sp>
        <p:nvSpPr>
          <p:cNvPr id="108" name="Text Placeholder 29">
            <a:extLst>
              <a:ext uri="{FF2B5EF4-FFF2-40B4-BE49-F238E27FC236}">
                <a16:creationId xmlns:a16="http://schemas.microsoft.com/office/drawing/2014/main" id="{8357CA0F-1A55-B145-8305-562F0DF22543}"/>
              </a:ext>
            </a:extLst>
          </p:cNvPr>
          <p:cNvSpPr>
            <a:spLocks noGrp="1"/>
          </p:cNvSpPr>
          <p:nvPr>
            <p:ph type="body" sz="quarter" idx="34" hasCustomPrompt="1"/>
          </p:nvPr>
        </p:nvSpPr>
        <p:spPr>
          <a:xfrm>
            <a:off x="6438143" y="2934856"/>
            <a:ext cx="2133600" cy="646184"/>
          </a:xfrm>
          <a:ln>
            <a:noFill/>
          </a:ln>
        </p:spPr>
        <p:txBody>
          <a:bodyPr lIns="0" tIns="0" rIns="0" bIns="0">
            <a:norm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sp>
        <p:nvSpPr>
          <p:cNvPr id="107" name="Text Placeholder 29">
            <a:extLst>
              <a:ext uri="{FF2B5EF4-FFF2-40B4-BE49-F238E27FC236}">
                <a16:creationId xmlns:a16="http://schemas.microsoft.com/office/drawing/2014/main" id="{F35AA15D-DBAD-9840-8764-A5B6D486A234}"/>
              </a:ext>
            </a:extLst>
          </p:cNvPr>
          <p:cNvSpPr>
            <a:spLocks noGrp="1"/>
          </p:cNvSpPr>
          <p:nvPr>
            <p:ph type="body" sz="quarter" idx="33" hasCustomPrompt="1"/>
          </p:nvPr>
        </p:nvSpPr>
        <p:spPr>
          <a:xfrm>
            <a:off x="9001711" y="4473389"/>
            <a:ext cx="2133600" cy="546841"/>
          </a:xfrm>
          <a:ln>
            <a:noFill/>
          </a:ln>
        </p:spPr>
        <p:txBody>
          <a:bodyPr vert="horz" lIns="0" tIns="0" rIns="0" bIns="0" rtlCol="0" anchor="ctr" anchorCtr="0">
            <a:noAutofit/>
          </a:bodyPr>
          <a:lstStyle>
            <a:lvl1pPr marL="0" indent="0">
              <a:spcBef>
                <a:spcPts val="400"/>
              </a:spcBef>
              <a:buNone/>
              <a:defRPr lang="en-US" sz="1800" spc="0" baseline="0" dirty="0">
                <a:latin typeface="+mj-lt"/>
              </a:defRPr>
            </a:lvl1pPr>
            <a:lvl2pPr>
              <a:defRPr sz="4000"/>
            </a:lvl2pPr>
            <a:lvl3pPr>
              <a:defRPr sz="4000"/>
            </a:lvl3pPr>
            <a:lvl4pPr>
              <a:defRPr sz="4000"/>
            </a:lvl4pPr>
            <a:lvl5pPr>
              <a:defRPr sz="4000"/>
            </a:lvl5pPr>
          </a:lstStyle>
          <a:p>
            <a:pPr lvl="0"/>
            <a:r>
              <a:rPr lang="en-US" dirty="0"/>
              <a:t>Click to add text</a:t>
            </a:r>
          </a:p>
        </p:txBody>
      </p:sp>
      <p:sp>
        <p:nvSpPr>
          <p:cNvPr id="106" name="Text Placeholder 29">
            <a:extLst>
              <a:ext uri="{FF2B5EF4-FFF2-40B4-BE49-F238E27FC236}">
                <a16:creationId xmlns:a16="http://schemas.microsoft.com/office/drawing/2014/main" id="{A63F8454-D12E-A641-ABD0-8977D3F5EC05}"/>
              </a:ext>
            </a:extLst>
          </p:cNvPr>
          <p:cNvSpPr>
            <a:spLocks noGrp="1"/>
          </p:cNvSpPr>
          <p:nvPr>
            <p:ph type="body" sz="quarter" idx="32" hasCustomPrompt="1"/>
          </p:nvPr>
        </p:nvSpPr>
        <p:spPr>
          <a:xfrm>
            <a:off x="9001711" y="5060433"/>
            <a:ext cx="2133600" cy="646184"/>
          </a:xfrm>
          <a:ln>
            <a:noFill/>
          </a:ln>
        </p:spPr>
        <p:txBody>
          <a:bodyPr lIns="0" tIns="0" rIns="0" bIns="0">
            <a:norm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8" name="Straight Connector 7">
            <a:extLst>
              <a:ext uri="{FF2B5EF4-FFF2-40B4-BE49-F238E27FC236}">
                <a16:creationId xmlns:a16="http://schemas.microsoft.com/office/drawing/2014/main" id="{4CE2724A-BCA1-604F-9D18-BF05746408C2}"/>
              </a:ext>
              <a:ext uri="{C183D7F6-B498-43B3-948B-1728B52AA6E4}">
                <adec:decorative xmlns:adec="http://schemas.microsoft.com/office/drawing/2017/decorative" val="1"/>
              </a:ext>
            </a:extLst>
          </p:cNvPr>
          <p:cNvCxnSpPr/>
          <p:nvPr/>
        </p:nvCxnSpPr>
        <p:spPr>
          <a:xfrm>
            <a:off x="967689" y="3968780"/>
            <a:ext cx="10275477" cy="0"/>
          </a:xfrm>
          <a:prstGeom prst="line">
            <a:avLst/>
          </a:prstGeom>
          <a:ln w="165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4923D7D1-A9CC-C34C-86FF-43B5C8978712}"/>
              </a:ext>
              <a:ext uri="{C183D7F6-B498-43B3-948B-1728B52AA6E4}">
                <adec:decorative xmlns:adec="http://schemas.microsoft.com/office/drawing/2017/decorative" val="1"/>
              </a:ext>
            </a:extLst>
          </p:cNvPr>
          <p:cNvSpPr/>
          <p:nvPr/>
        </p:nvSpPr>
        <p:spPr>
          <a:xfrm>
            <a:off x="964323" y="3883241"/>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6119FF13-13AB-3448-B24E-58E18B3CE2B6}"/>
              </a:ext>
              <a:ext uri="{C183D7F6-B498-43B3-948B-1728B52AA6E4}">
                <adec:decorative xmlns:adec="http://schemas.microsoft.com/office/drawing/2017/decorative" val="1"/>
              </a:ext>
            </a:extLst>
          </p:cNvPr>
          <p:cNvSpPr/>
          <p:nvPr/>
        </p:nvSpPr>
        <p:spPr>
          <a:xfrm>
            <a:off x="3531590" y="3892012"/>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2F8F982-870E-AE44-B0D3-B3313BC48DB7}"/>
              </a:ext>
              <a:ext uri="{C183D7F6-B498-43B3-948B-1728B52AA6E4}">
                <adec:decorative xmlns:adec="http://schemas.microsoft.com/office/drawing/2017/decorative" val="1"/>
              </a:ext>
            </a:extLst>
          </p:cNvPr>
          <p:cNvSpPr/>
          <p:nvPr/>
        </p:nvSpPr>
        <p:spPr>
          <a:xfrm>
            <a:off x="6098857" y="3883241"/>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549A137-DB5E-9C40-8C0A-ED607212022C}"/>
              </a:ext>
              <a:ext uri="{C183D7F6-B498-43B3-948B-1728B52AA6E4}">
                <adec:decorative xmlns:adec="http://schemas.microsoft.com/office/drawing/2017/decorative" val="1"/>
              </a:ext>
            </a:extLst>
          </p:cNvPr>
          <p:cNvSpPr/>
          <p:nvPr/>
        </p:nvSpPr>
        <p:spPr>
          <a:xfrm>
            <a:off x="8666124" y="3892012"/>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lide Number Placeholder 4">
            <a:extLst>
              <a:ext uri="{FF2B5EF4-FFF2-40B4-BE49-F238E27FC236}">
                <a16:creationId xmlns:a16="http://schemas.microsoft.com/office/drawing/2014/main" id="{7373856F-38E9-4BBF-93D8-0F8AC2E0E6C7}"/>
              </a:ext>
            </a:extLst>
          </p:cNvPr>
          <p:cNvSpPr>
            <a:spLocks noGrp="1"/>
          </p:cNvSpPr>
          <p:nvPr>
            <p:ph type="sldNum" sz="quarter" idx="38"/>
          </p:nvPr>
        </p:nvSpPr>
        <p:spPr/>
        <p:txBody>
          <a:bodyPr/>
          <a:lstStyle/>
          <a:p>
            <a:fld id="{AE1FA933-EB76-4AF3-8214-87E31196FBFF}" type="slidenum">
              <a:rPr lang="en-IN" smtClean="0"/>
              <a:t>‹#›</a:t>
            </a:fld>
            <a:endParaRPr lang="en-IN"/>
          </a:p>
        </p:txBody>
      </p:sp>
      <p:sp>
        <p:nvSpPr>
          <p:cNvPr id="4" name="Footer Placeholder 3">
            <a:extLst>
              <a:ext uri="{FF2B5EF4-FFF2-40B4-BE49-F238E27FC236}">
                <a16:creationId xmlns:a16="http://schemas.microsoft.com/office/drawing/2014/main" id="{FF46DFD4-BF8C-4939-874D-85B7DF956768}"/>
              </a:ext>
            </a:extLst>
          </p:cNvPr>
          <p:cNvSpPr>
            <a:spLocks noGrp="1"/>
          </p:cNvSpPr>
          <p:nvPr>
            <p:ph type="ftr" sz="quarter" idx="37"/>
          </p:nvPr>
        </p:nvSpPr>
        <p:spPr/>
        <p:txBody>
          <a:bodyPr/>
          <a:lstStyle/>
          <a:p>
            <a:endParaRPr lang="en-IN"/>
          </a:p>
        </p:txBody>
      </p:sp>
      <p:sp>
        <p:nvSpPr>
          <p:cNvPr id="2" name="Date Placeholder 3">
            <a:extLst>
              <a:ext uri="{FF2B5EF4-FFF2-40B4-BE49-F238E27FC236}">
                <a16:creationId xmlns:a16="http://schemas.microsoft.com/office/drawing/2014/main" id="{F3C5F14A-2BEC-E1E4-FD6D-B181CD598ED6}"/>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Tree>
    <p:extLst>
      <p:ext uri="{BB962C8B-B14F-4D97-AF65-F5344CB8AC3E}">
        <p14:creationId xmlns:p14="http://schemas.microsoft.com/office/powerpoint/2010/main" val="364976265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3768">
          <p15:clr>
            <a:srgbClr val="FBAE40"/>
          </p15:clr>
        </p15:guide>
        <p15:guide id="9" orient="horz" pos="552">
          <p15:clr>
            <a:srgbClr val="FBAE40"/>
          </p15:clr>
        </p15:guide>
        <p15:guide id="10" orient="horz" pos="1512">
          <p15:clr>
            <a:srgbClr val="FBAE40"/>
          </p15:clr>
        </p15:guide>
        <p15:guide id="11" orient="horz" pos="283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EED84C6-50E6-6C43-8031-AFF6268E0C06}"/>
              </a:ext>
            </a:extLst>
          </p:cNvPr>
          <p:cNvSpPr>
            <a:spLocks noGrp="1"/>
          </p:cNvSpPr>
          <p:nvPr>
            <p:ph type="body" idx="1"/>
          </p:nvPr>
        </p:nvSpPr>
        <p:spPr>
          <a:xfrm>
            <a:off x="971550" y="1825625"/>
            <a:ext cx="1038225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Placeholder 11">
            <a:extLst>
              <a:ext uri="{FF2B5EF4-FFF2-40B4-BE49-F238E27FC236}">
                <a16:creationId xmlns:a16="http://schemas.microsoft.com/office/drawing/2014/main" id="{D41FC0AE-253D-D242-9C88-017078F8A23A}"/>
              </a:ext>
            </a:extLst>
          </p:cNvPr>
          <p:cNvSpPr>
            <a:spLocks noGrp="1"/>
          </p:cNvSpPr>
          <p:nvPr>
            <p:ph type="title"/>
          </p:nvPr>
        </p:nvSpPr>
        <p:spPr>
          <a:xfrm>
            <a:off x="952500" y="365125"/>
            <a:ext cx="104013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0" name="Date Placeholder 3">
            <a:extLst>
              <a:ext uri="{FF2B5EF4-FFF2-40B4-BE49-F238E27FC236}">
                <a16:creationId xmlns:a16="http://schemas.microsoft.com/office/drawing/2014/main" id="{EF47083A-6D76-4B4D-87CA-E08E212F781D}"/>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fld id="{9D14D22D-F242-44FC-82D1-DF47704801DF}" type="datetimeFigureOut">
              <a:rPr lang="en-IN" smtClean="0"/>
              <a:t>08/12/23</a:t>
            </a:fld>
            <a:endParaRPr lang="en-IN"/>
          </a:p>
        </p:txBody>
      </p:sp>
      <p:sp>
        <p:nvSpPr>
          <p:cNvPr id="31" name="Footer Placeholder 4">
            <a:extLst>
              <a:ext uri="{FF2B5EF4-FFF2-40B4-BE49-F238E27FC236}">
                <a16:creationId xmlns:a16="http://schemas.microsoft.com/office/drawing/2014/main" id="{C9955F1C-C0B1-BA44-8905-6991FA0D1EF3}"/>
              </a:ext>
            </a:extLst>
          </p:cNvPr>
          <p:cNvSpPr>
            <a:spLocks noGrp="1"/>
          </p:cNvSpPr>
          <p:nvPr>
            <p:ph type="ftr" sz="quarter" idx="3"/>
          </p:nvPr>
        </p:nvSpPr>
        <p:spPr>
          <a:xfrm>
            <a:off x="1494790" y="6332220"/>
            <a:ext cx="1497330" cy="247651"/>
          </a:xfrm>
          <a:prstGeom prst="rect">
            <a:avLst/>
          </a:prstGeom>
        </p:spPr>
        <p:txBody>
          <a:bodyPr vert="horz" lIns="0" tIns="0" rIns="0" bIns="0" rtlCol="0" anchor="t" anchorCtr="0"/>
          <a:lstStyle>
            <a:lvl1pPr algn="l">
              <a:defRPr sz="1100" b="0" i="0">
                <a:solidFill>
                  <a:schemeClr val="bg1"/>
                </a:solidFill>
                <a:latin typeface="+mj-lt"/>
              </a:defRPr>
            </a:lvl1pPr>
          </a:lstStyle>
          <a:p>
            <a:endParaRPr lang="en-IN"/>
          </a:p>
        </p:txBody>
      </p:sp>
      <p:sp>
        <p:nvSpPr>
          <p:cNvPr id="32" name="Slide Number Placeholder 5">
            <a:extLst>
              <a:ext uri="{FF2B5EF4-FFF2-40B4-BE49-F238E27FC236}">
                <a16:creationId xmlns:a16="http://schemas.microsoft.com/office/drawing/2014/main" id="{C8ADA0DF-3751-9A48-8A21-59F01C782D7C}"/>
              </a:ext>
            </a:extLst>
          </p:cNvPr>
          <p:cNvSpPr>
            <a:spLocks noGrp="1"/>
          </p:cNvSpPr>
          <p:nvPr>
            <p:ph type="sldNum" sz="quarter" idx="4"/>
          </p:nvPr>
        </p:nvSpPr>
        <p:spPr>
          <a:xfrm>
            <a:off x="971550" y="6332220"/>
            <a:ext cx="523240" cy="247651"/>
          </a:xfrm>
          <a:prstGeom prst="rect">
            <a:avLst/>
          </a:prstGeom>
        </p:spPr>
        <p:txBody>
          <a:bodyPr vert="horz" lIns="0" tIns="0" rIns="0" bIns="0" rtlCol="0" anchor="t" anchorCtr="0"/>
          <a:lstStyle>
            <a:lvl1pPr algn="l">
              <a:defRPr sz="1100" b="0" i="0">
                <a:solidFill>
                  <a:schemeClr val="bg1"/>
                </a:solidFill>
                <a:latin typeface="+mn-lt"/>
              </a:defRPr>
            </a:lvl1pPr>
          </a:lstStyle>
          <a:p>
            <a:fld id="{AE1FA933-EB76-4AF3-8214-87E31196FBFF}" type="slidenum">
              <a:rPr lang="en-IN" smtClean="0"/>
              <a:t>‹#›</a:t>
            </a:fld>
            <a:endParaRPr lang="en-IN"/>
          </a:p>
        </p:txBody>
      </p:sp>
    </p:spTree>
    <p:extLst>
      <p:ext uri="{BB962C8B-B14F-4D97-AF65-F5344CB8AC3E}">
        <p14:creationId xmlns:p14="http://schemas.microsoft.com/office/powerpoint/2010/main" val="2720702245"/>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914400" rtl="0" eaLnBrk="1" latinLnBrk="0" hangingPunct="1">
        <a:lnSpc>
          <a:spcPct val="9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322A8-3E19-90BA-AFD6-24C22F0DEFC1}"/>
              </a:ext>
            </a:extLst>
          </p:cNvPr>
          <p:cNvSpPr>
            <a:spLocks noGrp="1"/>
          </p:cNvSpPr>
          <p:nvPr>
            <p:ph type="title"/>
          </p:nvPr>
        </p:nvSpPr>
        <p:spPr>
          <a:xfrm>
            <a:off x="6190594" y="1243410"/>
            <a:ext cx="5188470" cy="451107"/>
          </a:xfrm>
        </p:spPr>
        <p:txBody>
          <a:bodyPr anchor="b">
            <a:normAutofit fontScale="90000"/>
          </a:bodyPr>
          <a:lstStyle/>
          <a:p>
            <a:br>
              <a:rPr lang="en-US" sz="3600" dirty="0"/>
            </a:br>
            <a:r>
              <a:rPr lang="en-US" sz="3600" dirty="0"/>
              <a:t>IST 687 – FINAL PROJECT</a:t>
            </a:r>
            <a:endParaRPr lang="en-IN" sz="3600" dirty="0"/>
          </a:p>
        </p:txBody>
      </p:sp>
      <p:sp>
        <p:nvSpPr>
          <p:cNvPr id="3" name="Subtitle 2">
            <a:extLst>
              <a:ext uri="{FF2B5EF4-FFF2-40B4-BE49-F238E27FC236}">
                <a16:creationId xmlns:a16="http://schemas.microsoft.com/office/drawing/2014/main" id="{9FE235EE-205B-5664-6098-5AD6FEE180A9}"/>
              </a:ext>
            </a:extLst>
          </p:cNvPr>
          <p:cNvSpPr>
            <a:spLocks noGrp="1"/>
          </p:cNvSpPr>
          <p:nvPr>
            <p:ph type="subTitle" idx="1"/>
          </p:nvPr>
        </p:nvSpPr>
        <p:spPr>
          <a:xfrm>
            <a:off x="6096000" y="2050069"/>
            <a:ext cx="5759671" cy="1324946"/>
          </a:xfrm>
        </p:spPr>
        <p:txBody>
          <a:bodyPr>
            <a:normAutofit/>
          </a:bodyPr>
          <a:lstStyle/>
          <a:p>
            <a:pPr algn="ctr"/>
            <a:r>
              <a:rPr lang="en-US" sz="2400" b="1" dirty="0">
                <a:latin typeface="Times New Roman" panose="02020603050405020304" pitchFamily="18" charset="0"/>
                <a:cs typeface="Times New Roman" panose="02020603050405020304" pitchFamily="18" charset="0"/>
              </a:rPr>
              <a:t>Forecasting Energy Usage Consumption for eSC Energy Company</a:t>
            </a:r>
          </a:p>
        </p:txBody>
      </p:sp>
      <p:sp>
        <p:nvSpPr>
          <p:cNvPr id="4" name="TextBox 3">
            <a:extLst>
              <a:ext uri="{FF2B5EF4-FFF2-40B4-BE49-F238E27FC236}">
                <a16:creationId xmlns:a16="http://schemas.microsoft.com/office/drawing/2014/main" id="{E603AF21-8AA2-B1B0-6BD5-B5D66C2DAA0E}"/>
              </a:ext>
            </a:extLst>
          </p:cNvPr>
          <p:cNvSpPr txBox="1"/>
          <p:nvPr/>
        </p:nvSpPr>
        <p:spPr>
          <a:xfrm>
            <a:off x="8344406" y="4807931"/>
            <a:ext cx="4914900" cy="806659"/>
          </a:xfrm>
          <a:prstGeom prst="rect">
            <a:avLst/>
          </a:prstGeom>
        </p:spPr>
        <p:txBody>
          <a:bodyPr rtlCol="0" anchor="ctr">
            <a:normAutofit/>
          </a:bodyPr>
          <a:lstStyle/>
          <a:p>
            <a:pPr>
              <a:lnSpc>
                <a:spcPct val="90000"/>
              </a:lnSpc>
              <a:spcAft>
                <a:spcPts val="600"/>
              </a:spcAft>
            </a:pPr>
            <a:endParaRPr lang="en-US" sz="400">
              <a:solidFill>
                <a:schemeClr val="tx2"/>
              </a:solidFill>
            </a:endParaRPr>
          </a:p>
          <a:p>
            <a:pPr>
              <a:lnSpc>
                <a:spcPct val="90000"/>
              </a:lnSpc>
              <a:spcAft>
                <a:spcPts val="600"/>
              </a:spcAft>
            </a:pPr>
            <a:endParaRPr lang="en-IN" sz="400" dirty="0">
              <a:solidFill>
                <a:schemeClr val="tx2"/>
              </a:solidFill>
            </a:endParaRPr>
          </a:p>
        </p:txBody>
      </p:sp>
      <p:sp>
        <p:nvSpPr>
          <p:cNvPr id="5" name="TextBox 4">
            <a:extLst>
              <a:ext uri="{FF2B5EF4-FFF2-40B4-BE49-F238E27FC236}">
                <a16:creationId xmlns:a16="http://schemas.microsoft.com/office/drawing/2014/main" id="{9D619EE8-B16D-7239-F5D2-FB6AB859DB9E}"/>
              </a:ext>
            </a:extLst>
          </p:cNvPr>
          <p:cNvSpPr txBox="1"/>
          <p:nvPr/>
        </p:nvSpPr>
        <p:spPr>
          <a:xfrm>
            <a:off x="9787759" y="5211260"/>
            <a:ext cx="2404242" cy="1569660"/>
          </a:xfrm>
          <a:prstGeom prst="rect">
            <a:avLst/>
          </a:prstGeom>
          <a:noFill/>
        </p:spPr>
        <p:txBody>
          <a:bodyPr wrap="square" rtlCol="0">
            <a:spAutoFit/>
          </a:bodyPr>
          <a:lstStyle/>
          <a:p>
            <a:r>
              <a:rPr lang="en-US" sz="1600" u="sng" dirty="0">
                <a:solidFill>
                  <a:schemeClr val="bg1"/>
                </a:solidFill>
              </a:rPr>
              <a:t>Group 3:</a:t>
            </a:r>
          </a:p>
          <a:p>
            <a:r>
              <a:rPr lang="en-US" sz="1600" dirty="0">
                <a:solidFill>
                  <a:schemeClr val="bg1"/>
                </a:solidFill>
              </a:rPr>
              <a:t>Harish Reddy </a:t>
            </a:r>
            <a:r>
              <a:rPr lang="en-US" sz="1600" dirty="0" err="1">
                <a:solidFill>
                  <a:schemeClr val="bg1"/>
                </a:solidFill>
              </a:rPr>
              <a:t>Yedulla</a:t>
            </a:r>
            <a:endParaRPr lang="en-US" sz="1600" dirty="0">
              <a:solidFill>
                <a:schemeClr val="bg1"/>
              </a:solidFill>
            </a:endParaRPr>
          </a:p>
          <a:p>
            <a:r>
              <a:rPr lang="en-US" sz="1600" dirty="0">
                <a:solidFill>
                  <a:schemeClr val="bg1"/>
                </a:solidFill>
              </a:rPr>
              <a:t>Kunal Jain</a:t>
            </a:r>
          </a:p>
          <a:p>
            <a:r>
              <a:rPr lang="en-US" sz="1600" dirty="0" err="1">
                <a:solidFill>
                  <a:schemeClr val="bg1"/>
                </a:solidFill>
              </a:rPr>
              <a:t>Nikitha</a:t>
            </a:r>
            <a:r>
              <a:rPr lang="en-US" sz="1600" dirty="0">
                <a:solidFill>
                  <a:schemeClr val="bg1"/>
                </a:solidFill>
              </a:rPr>
              <a:t> Chandana</a:t>
            </a:r>
          </a:p>
          <a:p>
            <a:r>
              <a:rPr lang="en-US" sz="1600" dirty="0" err="1">
                <a:solidFill>
                  <a:schemeClr val="bg1"/>
                </a:solidFill>
              </a:rPr>
              <a:t>Raghuveera</a:t>
            </a:r>
            <a:r>
              <a:rPr lang="en-US" sz="1600" dirty="0">
                <a:solidFill>
                  <a:schemeClr val="bg1"/>
                </a:solidFill>
              </a:rPr>
              <a:t> Narasimha</a:t>
            </a:r>
          </a:p>
          <a:p>
            <a:r>
              <a:rPr lang="en-US" sz="1600" dirty="0">
                <a:solidFill>
                  <a:schemeClr val="bg1"/>
                </a:solidFill>
              </a:rPr>
              <a:t>Rishi Siddanth Yaga</a:t>
            </a:r>
          </a:p>
        </p:txBody>
      </p:sp>
      <p:pic>
        <p:nvPicPr>
          <p:cNvPr id="26" name="Picture Placeholder 25" descr="Glowing hanging light bulb in front of dark light bulbs">
            <a:extLst>
              <a:ext uri="{FF2B5EF4-FFF2-40B4-BE49-F238E27FC236}">
                <a16:creationId xmlns:a16="http://schemas.microsoft.com/office/drawing/2014/main" id="{BF5F3B60-0729-4609-DE66-D40A8A8A0467}"/>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99" r="20399"/>
          <a:stretch>
            <a:fillRect/>
          </a:stretch>
        </p:blipFill>
        <p:spPr>
          <a:xfrm>
            <a:off x="0" y="0"/>
            <a:ext cx="6001408" cy="6858000"/>
          </a:xfrm>
        </p:spPr>
      </p:pic>
    </p:spTree>
    <p:extLst>
      <p:ext uri="{BB962C8B-B14F-4D97-AF65-F5344CB8AC3E}">
        <p14:creationId xmlns:p14="http://schemas.microsoft.com/office/powerpoint/2010/main" val="3878039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4F8617C1-F23C-B306-F014-167B167AEC46}"/>
              </a:ext>
            </a:extLst>
          </p:cNvPr>
          <p:cNvSpPr>
            <a:spLocks noGrp="1"/>
          </p:cNvSpPr>
          <p:nvPr>
            <p:ph type="title"/>
          </p:nvPr>
        </p:nvSpPr>
        <p:spPr>
          <a:xfrm>
            <a:off x="493987" y="82713"/>
            <a:ext cx="5042038" cy="1872211"/>
          </a:xfrm>
        </p:spPr>
        <p:txBody>
          <a:bodyPr/>
          <a:lstStyle/>
          <a:p>
            <a:pPr algn="ctr"/>
            <a:r>
              <a:rPr lang="en-US" sz="4000" dirty="0"/>
              <a:t>Correlation Matrix </a:t>
            </a:r>
          </a:p>
        </p:txBody>
      </p:sp>
      <p:sp>
        <p:nvSpPr>
          <p:cNvPr id="11" name="Text Placeholder 2">
            <a:extLst>
              <a:ext uri="{FF2B5EF4-FFF2-40B4-BE49-F238E27FC236}">
                <a16:creationId xmlns:a16="http://schemas.microsoft.com/office/drawing/2014/main" id="{B79FF4C0-DEA7-2FBF-E266-0D95B868D213}"/>
              </a:ext>
            </a:extLst>
          </p:cNvPr>
          <p:cNvSpPr>
            <a:spLocks noGrp="1"/>
          </p:cNvSpPr>
          <p:nvPr>
            <p:ph type="body" sz="quarter" idx="11"/>
          </p:nvPr>
        </p:nvSpPr>
        <p:spPr>
          <a:xfrm>
            <a:off x="767255" y="2406868"/>
            <a:ext cx="4656083" cy="3153103"/>
          </a:xfrm>
        </p:spPr>
        <p:txBody>
          <a:bodyPr>
            <a:normAutofit lnSpcReduction="10000"/>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heatmap is a correlation matrix that displays how various weather-related variables, such as temperature, humidity, and different types of radiation, are correlated with each other and with daily total electricity usage. </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Warmer colors (yellow to red) indicate a stronger positive correlation, while cooler colors (green to orange) show little to no correlation, and any shades of color towards the negative side (e.g., red) would indicate a negative correlation.</a:t>
            </a:r>
          </a:p>
          <a:p>
            <a:br>
              <a:rPr lang="en-US" dirty="0"/>
            </a:br>
            <a:endParaRPr lang="en-US" dirty="0"/>
          </a:p>
          <a:p>
            <a:endParaRPr lang="en-US" dirty="0"/>
          </a:p>
        </p:txBody>
      </p:sp>
      <p:pic>
        <p:nvPicPr>
          <p:cNvPr id="4" name="Picture 3" descr="A screenshot of a graph&#10;&#10;Description automatically generated">
            <a:extLst>
              <a:ext uri="{FF2B5EF4-FFF2-40B4-BE49-F238E27FC236}">
                <a16:creationId xmlns:a16="http://schemas.microsoft.com/office/drawing/2014/main" id="{653D4962-AAF0-E7D2-5E8E-0AEFB72AB2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4566" y="641131"/>
            <a:ext cx="6400800" cy="5328745"/>
          </a:xfrm>
          <a:prstGeom prst="rect">
            <a:avLst/>
          </a:prstGeom>
          <a:noFill/>
        </p:spPr>
      </p:pic>
    </p:spTree>
    <p:extLst>
      <p:ext uri="{BB962C8B-B14F-4D97-AF65-F5344CB8AC3E}">
        <p14:creationId xmlns:p14="http://schemas.microsoft.com/office/powerpoint/2010/main" val="2828550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EDEBB017-1A38-FD9D-F151-32E02B8868ED}"/>
              </a:ext>
            </a:extLst>
          </p:cNvPr>
          <p:cNvSpPr>
            <a:spLocks noGrp="1"/>
          </p:cNvSpPr>
          <p:nvPr>
            <p:ph type="title"/>
          </p:nvPr>
        </p:nvSpPr>
        <p:spPr>
          <a:xfrm>
            <a:off x="294291" y="82713"/>
            <a:ext cx="5241734" cy="2286000"/>
          </a:xfrm>
        </p:spPr>
        <p:txBody>
          <a:bodyPr/>
          <a:lstStyle/>
          <a:p>
            <a:pPr algn="ctr"/>
            <a:r>
              <a:rPr lang="en-US" sz="4000" dirty="0"/>
              <a:t>Energy Consumption in One- and Two-Story Buildings</a:t>
            </a:r>
          </a:p>
        </p:txBody>
      </p:sp>
      <p:sp>
        <p:nvSpPr>
          <p:cNvPr id="11" name="Text Placeholder 2">
            <a:extLst>
              <a:ext uri="{FF2B5EF4-FFF2-40B4-BE49-F238E27FC236}">
                <a16:creationId xmlns:a16="http://schemas.microsoft.com/office/drawing/2014/main" id="{2F0EEC72-AD19-822D-8934-120330F5656E}"/>
              </a:ext>
            </a:extLst>
          </p:cNvPr>
          <p:cNvSpPr>
            <a:spLocks noGrp="1"/>
          </p:cNvSpPr>
          <p:nvPr>
            <p:ph type="body" sz="quarter" idx="11"/>
          </p:nvPr>
        </p:nvSpPr>
        <p:spPr>
          <a:xfrm>
            <a:off x="683173" y="2810200"/>
            <a:ext cx="4614041" cy="2844365"/>
          </a:xfrm>
        </p:spPr>
        <p:txBody>
          <a:bodyPr>
            <a:norm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box plot depicts energy consumption differences in one and two-story buildings, with a third category ambiguously labeled '3'. One-story buildings have a compact interquartile range, suggesting more consistent energy consumption, while two-story buildings show a wider range, indicating greater variability in energy use. </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presence of outliers in all categories suggests there are exceptional cases that do not follow the general consumption patterns.</a:t>
            </a:r>
          </a:p>
        </p:txBody>
      </p:sp>
      <p:pic>
        <p:nvPicPr>
          <p:cNvPr id="4" name="Picture 3" descr="A graph of a diagram&#10;&#10;Description automatically generated with medium confidence">
            <a:extLst>
              <a:ext uri="{FF2B5EF4-FFF2-40B4-BE49-F238E27FC236}">
                <a16:creationId xmlns:a16="http://schemas.microsoft.com/office/drawing/2014/main" id="{8A5C8837-CD9C-80FC-2E60-930455D78D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6097" y="630621"/>
            <a:ext cx="6379779" cy="5023945"/>
          </a:xfrm>
          <a:prstGeom prst="rect">
            <a:avLst/>
          </a:prstGeom>
          <a:noFill/>
        </p:spPr>
      </p:pic>
    </p:spTree>
    <p:extLst>
      <p:ext uri="{BB962C8B-B14F-4D97-AF65-F5344CB8AC3E}">
        <p14:creationId xmlns:p14="http://schemas.microsoft.com/office/powerpoint/2010/main" val="327350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AA1A005-58F5-CF97-82A2-097C8DC4DD5C}"/>
              </a:ext>
            </a:extLst>
          </p:cNvPr>
          <p:cNvSpPr>
            <a:spLocks noGrp="1"/>
          </p:cNvSpPr>
          <p:nvPr>
            <p:ph type="title"/>
          </p:nvPr>
        </p:nvSpPr>
        <p:spPr>
          <a:xfrm>
            <a:off x="157655" y="82713"/>
            <a:ext cx="5378370" cy="1378225"/>
          </a:xfrm>
        </p:spPr>
        <p:txBody>
          <a:bodyPr/>
          <a:lstStyle/>
          <a:p>
            <a:pPr algn="ctr"/>
            <a:r>
              <a:rPr lang="en-US" sz="4000" dirty="0"/>
              <a:t>Types of Fuels in Cities</a:t>
            </a:r>
          </a:p>
        </p:txBody>
      </p:sp>
      <p:sp>
        <p:nvSpPr>
          <p:cNvPr id="11" name="Text Placeholder 2">
            <a:extLst>
              <a:ext uri="{FF2B5EF4-FFF2-40B4-BE49-F238E27FC236}">
                <a16:creationId xmlns:a16="http://schemas.microsoft.com/office/drawing/2014/main" id="{5E59758F-07A9-5471-0E86-6A0C2D8650A8}"/>
              </a:ext>
            </a:extLst>
          </p:cNvPr>
          <p:cNvSpPr>
            <a:spLocks noGrp="1"/>
          </p:cNvSpPr>
          <p:nvPr>
            <p:ph type="body" sz="quarter" idx="11"/>
          </p:nvPr>
        </p:nvSpPr>
        <p:spPr>
          <a:xfrm>
            <a:off x="714702" y="1844039"/>
            <a:ext cx="4960883" cy="3673891"/>
          </a:xfrm>
        </p:spPr>
        <p:txBody>
          <a:bodyPr>
            <a:normAutofit lnSpcReduction="10000"/>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stacked bar chart shows the count of buildings in various cities categorized by the type of heating fuel used: electricity (red), fuel oil (green), natural gas (purple), no heating (blue), other fuels (cyan), and propane (pink). Each city's bar height indicates the total count of buildings, segmented by the colors to reflect the proportion of each fuel type used within that city.</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Red bars represent buildings using electricity for heating, with some cities showing a high count, suggesting a predominant use of electric heating; green bars indicate buildings using fuel oil, which is less common than electricity but still significant in some cities; pink bars denote buildings using propane, which appear as the least used among the three, with relatively low counts across all cities.</a:t>
            </a:r>
          </a:p>
        </p:txBody>
      </p:sp>
      <p:pic>
        <p:nvPicPr>
          <p:cNvPr id="4" name="Picture 3" descr="A graph of different types of fuel&#10;&#10;Description automatically generated">
            <a:extLst>
              <a:ext uri="{FF2B5EF4-FFF2-40B4-BE49-F238E27FC236}">
                <a16:creationId xmlns:a16="http://schemas.microsoft.com/office/drawing/2014/main" id="{736F9B75-D494-CF5E-75A9-0C543C1CC1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3242" y="746234"/>
            <a:ext cx="6201104" cy="5160580"/>
          </a:xfrm>
          <a:prstGeom prst="rect">
            <a:avLst/>
          </a:prstGeom>
          <a:noFill/>
        </p:spPr>
      </p:pic>
    </p:spTree>
    <p:extLst>
      <p:ext uri="{BB962C8B-B14F-4D97-AF65-F5344CB8AC3E}">
        <p14:creationId xmlns:p14="http://schemas.microsoft.com/office/powerpoint/2010/main" val="667708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40486-FC32-78A3-F6F1-1D78C103A639}"/>
              </a:ext>
            </a:extLst>
          </p:cNvPr>
          <p:cNvSpPr>
            <a:spLocks noGrp="1"/>
          </p:cNvSpPr>
          <p:nvPr>
            <p:ph type="title"/>
          </p:nvPr>
        </p:nvSpPr>
        <p:spPr>
          <a:xfrm>
            <a:off x="964023" y="82713"/>
            <a:ext cx="4572001" cy="1830170"/>
          </a:xfrm>
        </p:spPr>
        <p:txBody>
          <a:bodyPr anchor="b">
            <a:normAutofit/>
          </a:bodyPr>
          <a:lstStyle/>
          <a:p>
            <a:pPr algn="ctr"/>
            <a:r>
              <a:rPr lang="en-US" sz="4000" dirty="0"/>
              <a:t>OUR INTERPRETATION</a:t>
            </a:r>
            <a:endParaRPr lang="en-IN" sz="4000" dirty="0"/>
          </a:p>
        </p:txBody>
      </p:sp>
      <p:sp>
        <p:nvSpPr>
          <p:cNvPr id="8" name="Text Placeholder 2">
            <a:extLst>
              <a:ext uri="{FF2B5EF4-FFF2-40B4-BE49-F238E27FC236}">
                <a16:creationId xmlns:a16="http://schemas.microsoft.com/office/drawing/2014/main" id="{DD608772-443E-62CF-19C2-7F92B5AFEDC6}"/>
              </a:ext>
            </a:extLst>
          </p:cNvPr>
          <p:cNvSpPr>
            <a:spLocks noGrp="1"/>
          </p:cNvSpPr>
          <p:nvPr>
            <p:ph type="body" sz="quarter" idx="11"/>
          </p:nvPr>
        </p:nvSpPr>
        <p:spPr>
          <a:xfrm>
            <a:off x="964024" y="2175641"/>
            <a:ext cx="4940666" cy="3804535"/>
          </a:xfrm>
        </p:spPr>
        <p:txBody>
          <a:bodyPr>
            <a:norm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Analyzing the five graphs leads to the insight that energy consumption patterns are influenced by a variety of factors, including city-specific characteristics, building design, and local climate conditions. </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variation in energy use across cities and building types underscores the importance of localized energy efficiency measures.</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Furthermore, the relationship between temperature and electricity usage suggests that weather-dependent energy demands should be a key consideration in urban planning and resource allocation.</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After increasing temp by 5, energy usage is predicted to increase by 12.45% with 79.8% accuracy using a Linear Model.</a:t>
            </a:r>
          </a:p>
          <a:p>
            <a:pPr marL="285750" indent="-285750" algn="just">
              <a:lnSpc>
                <a:spcPct val="9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nSpc>
                <a:spcPct val="9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pic>
        <p:nvPicPr>
          <p:cNvPr id="12" name="Picture 11" descr="High-rise building amidst skyscrapers">
            <a:extLst>
              <a:ext uri="{FF2B5EF4-FFF2-40B4-BE49-F238E27FC236}">
                <a16:creationId xmlns:a16="http://schemas.microsoft.com/office/drawing/2014/main" id="{530E8236-E966-F845-1C9F-B60AB0F7AC12}"/>
              </a:ext>
            </a:extLst>
          </p:cNvPr>
          <p:cNvPicPr>
            <a:picLocks noChangeAspect="1"/>
          </p:cNvPicPr>
          <p:nvPr/>
        </p:nvPicPr>
        <p:blipFill rotWithShape="1">
          <a:blip r:embed="rId2"/>
          <a:srcRect l="22107" r="11444"/>
          <a:stretch/>
        </p:blipFill>
        <p:spPr>
          <a:xfrm>
            <a:off x="6096000" y="82713"/>
            <a:ext cx="6096000" cy="6880533"/>
          </a:xfrm>
          <a:prstGeom prst="rect">
            <a:avLst/>
          </a:prstGeom>
          <a:noFill/>
        </p:spPr>
      </p:pic>
    </p:spTree>
    <p:extLst>
      <p:ext uri="{BB962C8B-B14F-4D97-AF65-F5344CB8AC3E}">
        <p14:creationId xmlns:p14="http://schemas.microsoft.com/office/powerpoint/2010/main" val="3526158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589AE-79DD-0377-2902-21B93DF75D67}"/>
              </a:ext>
            </a:extLst>
          </p:cNvPr>
          <p:cNvSpPr>
            <a:spLocks noGrp="1"/>
          </p:cNvSpPr>
          <p:nvPr>
            <p:ph type="title"/>
          </p:nvPr>
        </p:nvSpPr>
        <p:spPr>
          <a:xfrm>
            <a:off x="964023" y="82713"/>
            <a:ext cx="4572001" cy="1404766"/>
          </a:xfrm>
        </p:spPr>
        <p:txBody>
          <a:bodyPr anchor="b">
            <a:normAutofit/>
          </a:bodyPr>
          <a:lstStyle/>
          <a:p>
            <a:r>
              <a:rPr lang="en-US" sz="3700" dirty="0"/>
              <a:t>RECOMMENDATIONS</a:t>
            </a:r>
            <a:endParaRPr lang="en-IN" sz="3700" dirty="0"/>
          </a:p>
        </p:txBody>
      </p:sp>
      <p:sp>
        <p:nvSpPr>
          <p:cNvPr id="8" name="Text Placeholder 2">
            <a:extLst>
              <a:ext uri="{FF2B5EF4-FFF2-40B4-BE49-F238E27FC236}">
                <a16:creationId xmlns:a16="http://schemas.microsoft.com/office/drawing/2014/main" id="{3A27D6DA-006B-56DE-02B7-C2250A19C7C9}"/>
              </a:ext>
            </a:extLst>
          </p:cNvPr>
          <p:cNvSpPr>
            <a:spLocks noGrp="1"/>
          </p:cNvSpPr>
          <p:nvPr>
            <p:ph type="body" sz="quarter" idx="11"/>
          </p:nvPr>
        </p:nvSpPr>
        <p:spPr>
          <a:xfrm>
            <a:off x="952499" y="1755228"/>
            <a:ext cx="4572001" cy="3615293"/>
          </a:xfrm>
        </p:spPr>
        <p:txBody>
          <a:bodyPr>
            <a:normAutofit fontScale="92500" lnSpcReduction="20000"/>
          </a:bodyPr>
          <a:lstStyle/>
          <a:p>
            <a:pPr marL="285750" indent="-285750" algn="just">
              <a:lnSpc>
                <a:spcPct val="90000"/>
              </a:lnSpc>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There's a strong correlation between energy consumption, heating methods, and temperature changes. Adapt infrastructure to climate trends by considering insulating material, heating and cooling methods. Save energy by using a optimal method</a:t>
            </a:r>
          </a:p>
          <a:p>
            <a:pPr marL="285750" indent="-285750" algn="just">
              <a:lnSpc>
                <a:spcPct val="90000"/>
              </a:lnSpc>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Expand renewable energy sources to enhance resilience and reduce reliance on non-renewable energy in areas prone to temperature-related energy demand spikes by creating awareness campaigns</a:t>
            </a:r>
          </a:p>
          <a:p>
            <a:pPr marL="285750" indent="-285750" algn="just">
              <a:lnSpc>
                <a:spcPct val="90000"/>
              </a:lnSpc>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Promote energy source diversification in cities heavily reliant on a single fuel type for heating, encouraging the adoption of renewable energy sources like solar and wind for electricity-based heating and cleaner alternatives such as natural gas or biogas for fuel oil-dependent areas.</a:t>
            </a:r>
          </a:p>
          <a:p>
            <a:pPr marL="285750" indent="-285750" algn="just">
              <a:lnSpc>
                <a:spcPct val="90000"/>
              </a:lnSpc>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Implement targeted energy efficiency programs to reduce consumption during peak demand in high-energy-consuming cities by offering incentives for energy-efficient appliances and building retrofits.</a:t>
            </a:r>
          </a:p>
          <a:p>
            <a:pPr marL="285750" indent="-285750" algn="just">
              <a:lnSpc>
                <a:spcPct val="90000"/>
              </a:lnSpc>
              <a:buFont typeface="Arial" panose="020B0604020202020204" pitchFamily="34" charset="0"/>
              <a:buChar char="•"/>
            </a:pPr>
            <a:r>
              <a:rPr lang="en-US" sz="1500" dirty="0">
                <a:latin typeface="Times New Roman" panose="02020603050405020304" pitchFamily="18" charset="0"/>
                <a:cs typeface="Times New Roman" panose="02020603050405020304" pitchFamily="18" charset="0"/>
              </a:rPr>
              <a:t>These steps will help cities be more sustainable, reduce carbon emissions, and handle extreme temperatures.</a:t>
            </a:r>
          </a:p>
          <a:p>
            <a:pPr marL="285750" indent="-285750" algn="just">
              <a:lnSpc>
                <a:spcPct val="90000"/>
              </a:lnSpc>
              <a:buFont typeface="Arial" panose="020B0604020202020204" pitchFamily="34" charset="0"/>
              <a:buChar char="•"/>
            </a:pPr>
            <a:endParaRPr lang="en-US" sz="1500" dirty="0">
              <a:latin typeface="Times New Roman" panose="02020603050405020304" pitchFamily="18" charset="0"/>
              <a:cs typeface="Times New Roman" panose="02020603050405020304" pitchFamily="18" charset="0"/>
            </a:endParaRPr>
          </a:p>
          <a:p>
            <a:pPr marL="285750" indent="-285750" algn="just">
              <a:lnSpc>
                <a:spcPct val="90000"/>
              </a:lnSpc>
              <a:buFont typeface="Arial" panose="020B0604020202020204" pitchFamily="34" charset="0"/>
              <a:buChar char="•"/>
            </a:pPr>
            <a:endParaRPr lang="en-US" sz="1500" dirty="0">
              <a:latin typeface="Times New Roman" panose="02020603050405020304" pitchFamily="18" charset="0"/>
              <a:cs typeface="Times New Roman" panose="02020603050405020304" pitchFamily="18" charset="0"/>
            </a:endParaRPr>
          </a:p>
          <a:p>
            <a:pPr>
              <a:lnSpc>
                <a:spcPct val="90000"/>
              </a:lnSpc>
            </a:pPr>
            <a:endParaRPr lang="en-US" sz="1200" dirty="0"/>
          </a:p>
        </p:txBody>
      </p:sp>
      <p:pic>
        <p:nvPicPr>
          <p:cNvPr id="10" name="Video 9" descr="Windmills">
            <a:extLst>
              <a:ext uri="{FF2B5EF4-FFF2-40B4-BE49-F238E27FC236}">
                <a16:creationId xmlns:a16="http://schemas.microsoft.com/office/drawing/2014/main" id="{498B417A-307B-075A-B2C5-F232CA1AA7E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6323" r="23699"/>
          <a:stretch/>
        </p:blipFill>
        <p:spPr>
          <a:xfrm>
            <a:off x="6096000" y="10"/>
            <a:ext cx="6096000" cy="6880533"/>
          </a:xfrm>
          <a:prstGeom prst="rect">
            <a:avLst/>
          </a:prstGeom>
          <a:noFill/>
        </p:spPr>
      </p:pic>
    </p:spTree>
    <p:extLst>
      <p:ext uri="{BB962C8B-B14F-4D97-AF65-F5344CB8AC3E}">
        <p14:creationId xmlns:p14="http://schemas.microsoft.com/office/powerpoint/2010/main" val="3527361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28"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mute="1">
                <p:cTn id="12" repeatCount="indefinite" fill="hold" display="0">
                  <p:stCondLst>
                    <p:cond delay="indefinite"/>
                  </p:stCondLst>
                </p:cTn>
                <p:tgtEl>
                  <p:spTgt spid="10"/>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422F8769-196F-7C12-DD3B-EA548133FE7E}"/>
              </a:ext>
            </a:extLst>
          </p:cNvPr>
          <p:cNvSpPr>
            <a:spLocks noGrp="1"/>
          </p:cNvSpPr>
          <p:nvPr>
            <p:ph type="title"/>
          </p:nvPr>
        </p:nvSpPr>
        <p:spPr>
          <a:xfrm>
            <a:off x="964023" y="141475"/>
            <a:ext cx="10163506" cy="1348451"/>
          </a:xfrm>
        </p:spPr>
        <p:txBody>
          <a:bodyPr/>
          <a:lstStyle/>
          <a:p>
            <a:r>
              <a:rPr lang="en-US" dirty="0"/>
              <a:t>SHINY APP</a:t>
            </a:r>
          </a:p>
        </p:txBody>
      </p:sp>
      <p:pic>
        <p:nvPicPr>
          <p:cNvPr id="2" name="Picture 1">
            <a:extLst>
              <a:ext uri="{FF2B5EF4-FFF2-40B4-BE49-F238E27FC236}">
                <a16:creationId xmlns:a16="http://schemas.microsoft.com/office/drawing/2014/main" id="{BEDF359C-CF24-421A-ADE0-E779713F17C9}"/>
              </a:ext>
            </a:extLst>
          </p:cNvPr>
          <p:cNvPicPr>
            <a:picLocks noChangeAspect="1"/>
          </p:cNvPicPr>
          <p:nvPr/>
        </p:nvPicPr>
        <p:blipFill>
          <a:blip r:embed="rId2"/>
          <a:stretch>
            <a:fillRect/>
          </a:stretch>
        </p:blipFill>
        <p:spPr>
          <a:xfrm>
            <a:off x="964024" y="2234975"/>
            <a:ext cx="6066168" cy="2435452"/>
          </a:xfrm>
          <a:prstGeom prst="rect">
            <a:avLst/>
          </a:prstGeom>
        </p:spPr>
      </p:pic>
      <p:pic>
        <p:nvPicPr>
          <p:cNvPr id="5" name="Picture 4">
            <a:extLst>
              <a:ext uri="{FF2B5EF4-FFF2-40B4-BE49-F238E27FC236}">
                <a16:creationId xmlns:a16="http://schemas.microsoft.com/office/drawing/2014/main" id="{A6CC2732-2C93-0F3C-323C-14991713416E}"/>
              </a:ext>
            </a:extLst>
          </p:cNvPr>
          <p:cNvPicPr>
            <a:picLocks noChangeAspect="1"/>
          </p:cNvPicPr>
          <p:nvPr/>
        </p:nvPicPr>
        <p:blipFill>
          <a:blip r:embed="rId3"/>
          <a:stretch>
            <a:fillRect/>
          </a:stretch>
        </p:blipFill>
        <p:spPr>
          <a:xfrm>
            <a:off x="4560624" y="4197750"/>
            <a:ext cx="6667352" cy="2435452"/>
          </a:xfrm>
          <a:prstGeom prst="rect">
            <a:avLst/>
          </a:prstGeom>
        </p:spPr>
      </p:pic>
    </p:spTree>
    <p:extLst>
      <p:ext uri="{BB962C8B-B14F-4D97-AF65-F5344CB8AC3E}">
        <p14:creationId xmlns:p14="http://schemas.microsoft.com/office/powerpoint/2010/main" val="18558761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13007-92E3-9D33-D38D-75BF5298259D}"/>
              </a:ext>
            </a:extLst>
          </p:cNvPr>
          <p:cNvSpPr>
            <a:spLocks noGrp="1"/>
          </p:cNvSpPr>
          <p:nvPr>
            <p:ph type="title"/>
          </p:nvPr>
        </p:nvSpPr>
        <p:spPr>
          <a:xfrm>
            <a:off x="6896100" y="398440"/>
            <a:ext cx="4903377" cy="2386081"/>
          </a:xfrm>
        </p:spPr>
        <p:txBody>
          <a:bodyPr anchor="b">
            <a:normAutofit/>
          </a:bodyPr>
          <a:lstStyle/>
          <a:p>
            <a:r>
              <a:rPr lang="en-US" sz="4800" dirty="0">
                <a:latin typeface="Times New Roman" panose="02020603050405020304" pitchFamily="18" charset="0"/>
                <a:cs typeface="Times New Roman" panose="02020603050405020304" pitchFamily="18" charset="0"/>
              </a:rPr>
              <a:t>THANK YOU </a:t>
            </a:r>
          </a:p>
        </p:txBody>
      </p:sp>
      <p:sp>
        <p:nvSpPr>
          <p:cNvPr id="9" name="Subtitle 2">
            <a:extLst>
              <a:ext uri="{FF2B5EF4-FFF2-40B4-BE49-F238E27FC236}">
                <a16:creationId xmlns:a16="http://schemas.microsoft.com/office/drawing/2014/main" id="{DE4A6541-DFD9-7065-0B7D-52B18F7E3790}"/>
              </a:ext>
            </a:extLst>
          </p:cNvPr>
          <p:cNvSpPr>
            <a:spLocks noGrp="1"/>
          </p:cNvSpPr>
          <p:nvPr>
            <p:ph type="subTitle" idx="1"/>
          </p:nvPr>
        </p:nvSpPr>
        <p:spPr>
          <a:xfrm>
            <a:off x="6896100" y="3591098"/>
            <a:ext cx="4903377" cy="1506973"/>
          </a:xfrm>
        </p:spPr>
        <p:txBody>
          <a:bodyPr>
            <a:normAutofit/>
          </a:bodyPr>
          <a:lstStyle/>
          <a:p>
            <a:r>
              <a:rPr lang="en-US" sz="4000" b="1" dirty="0">
                <a:latin typeface="Times New Roman" panose="02020603050405020304" pitchFamily="18" charset="0"/>
                <a:cs typeface="Times New Roman" panose="02020603050405020304" pitchFamily="18" charset="0"/>
              </a:rPr>
              <a:t>ANY</a:t>
            </a:r>
            <a:r>
              <a:rPr lang="en-US" sz="4400" b="1" dirty="0">
                <a:latin typeface="Times New Roman" panose="02020603050405020304" pitchFamily="18" charset="0"/>
                <a:cs typeface="Times New Roman" panose="02020603050405020304" pitchFamily="18" charset="0"/>
              </a:rPr>
              <a:t> </a:t>
            </a:r>
            <a:r>
              <a:rPr lang="en-US" sz="4000" b="1" dirty="0">
                <a:latin typeface="Times New Roman" panose="02020603050405020304" pitchFamily="18" charset="0"/>
                <a:cs typeface="Times New Roman" panose="02020603050405020304" pitchFamily="18" charset="0"/>
              </a:rPr>
              <a:t>QUESTIONS</a:t>
            </a:r>
            <a:r>
              <a:rPr lang="en-US" sz="4400" b="1" dirty="0">
                <a:latin typeface="Times New Roman" panose="02020603050405020304" pitchFamily="18" charset="0"/>
                <a:cs typeface="Times New Roman" panose="02020603050405020304" pitchFamily="18" charset="0"/>
              </a:rPr>
              <a:t>?</a:t>
            </a:r>
          </a:p>
        </p:txBody>
      </p:sp>
      <p:pic>
        <p:nvPicPr>
          <p:cNvPr id="4" name="Picture 3" descr="3D black question marks with one yellow question mark">
            <a:extLst>
              <a:ext uri="{FF2B5EF4-FFF2-40B4-BE49-F238E27FC236}">
                <a16:creationId xmlns:a16="http://schemas.microsoft.com/office/drawing/2014/main" id="{84A3D699-3ED4-40DA-8FFA-FD21789FB827}"/>
              </a:ext>
            </a:extLst>
          </p:cNvPr>
          <p:cNvPicPr>
            <a:picLocks noChangeAspect="1"/>
          </p:cNvPicPr>
          <p:nvPr/>
        </p:nvPicPr>
        <p:blipFill rotWithShape="1">
          <a:blip r:embed="rId2"/>
          <a:srcRect l="45066" r="22490" b="1"/>
          <a:stretch/>
        </p:blipFill>
        <p:spPr>
          <a:xfrm>
            <a:off x="20" y="10"/>
            <a:ext cx="6095980" cy="6857990"/>
          </a:xfrm>
          <a:prstGeom prst="rect">
            <a:avLst/>
          </a:prstGeom>
          <a:noFill/>
        </p:spPr>
      </p:pic>
    </p:spTree>
    <p:extLst>
      <p:ext uri="{BB962C8B-B14F-4D97-AF65-F5344CB8AC3E}">
        <p14:creationId xmlns:p14="http://schemas.microsoft.com/office/powerpoint/2010/main" val="169780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88257-F889-75DE-84B2-D57BE13606B6}"/>
              </a:ext>
            </a:extLst>
          </p:cNvPr>
          <p:cNvSpPr>
            <a:spLocks noGrp="1"/>
          </p:cNvSpPr>
          <p:nvPr>
            <p:ph type="title"/>
          </p:nvPr>
        </p:nvSpPr>
        <p:spPr>
          <a:xfrm>
            <a:off x="964023" y="82713"/>
            <a:ext cx="4572001" cy="2286000"/>
          </a:xfrm>
        </p:spPr>
        <p:txBody>
          <a:bodyPr anchor="b">
            <a:normAutofit/>
          </a:bodyPr>
          <a:lstStyle/>
          <a:p>
            <a:r>
              <a:rPr lang="en-US"/>
              <a:t>PROJECT BACKGROUND</a:t>
            </a:r>
            <a:endParaRPr lang="en-IN"/>
          </a:p>
        </p:txBody>
      </p:sp>
      <p:sp>
        <p:nvSpPr>
          <p:cNvPr id="3" name="Content Placeholder 2">
            <a:extLst>
              <a:ext uri="{FF2B5EF4-FFF2-40B4-BE49-F238E27FC236}">
                <a16:creationId xmlns:a16="http://schemas.microsoft.com/office/drawing/2014/main" id="{53EBF974-2598-8AC4-B038-FDCFA7E16CFD}"/>
              </a:ext>
            </a:extLst>
          </p:cNvPr>
          <p:cNvSpPr>
            <a:spLocks noGrp="1"/>
          </p:cNvSpPr>
          <p:nvPr>
            <p:ph type="body" sz="quarter" idx="11"/>
          </p:nvPr>
        </p:nvSpPr>
        <p:spPr>
          <a:xfrm>
            <a:off x="952499" y="2810201"/>
            <a:ext cx="4572001" cy="2560320"/>
          </a:xfrm>
        </p:spPr>
        <p:txBody>
          <a:bodyPr>
            <a:normAutofit fontScale="92500" lnSpcReduction="10000"/>
          </a:bodyPr>
          <a:lstStyle/>
          <a:p>
            <a:pPr algn="just">
              <a:lnSpc>
                <a:spcPct val="90000"/>
              </a:lnSpc>
            </a:pPr>
            <a:r>
              <a:rPr lang="en-US" b="0" i="0" dirty="0">
                <a:effectLst/>
                <a:latin typeface="Times New Roman" panose="02020603050405020304" pitchFamily="18" charset="0"/>
                <a:cs typeface="Times New Roman" panose="02020603050405020304" pitchFamily="18" charset="0"/>
              </a:rPr>
              <a:t>The project involves analyzing energy usage data and weather data for an energy company, eSC, which provides electricity in South Carolina and parts of North Carolina. </a:t>
            </a:r>
          </a:p>
          <a:p>
            <a:pPr algn="just">
              <a:lnSpc>
                <a:spcPct val="90000"/>
              </a:lnSpc>
            </a:pPr>
            <a:r>
              <a:rPr lang="en-US" b="0" i="0" dirty="0">
                <a:effectLst/>
                <a:latin typeface="Times New Roman" panose="02020603050405020304" pitchFamily="18" charset="0"/>
                <a:cs typeface="Times New Roman" panose="02020603050405020304" pitchFamily="18" charset="0"/>
              </a:rPr>
              <a:t>The provided data includes static house information, hour-by-hour energy usage for each house, metadata explaining data fields, and hour-by-hour weather information for each geographic area. </a:t>
            </a:r>
          </a:p>
          <a:p>
            <a:pPr algn="just">
              <a:lnSpc>
                <a:spcPct val="90000"/>
              </a:lnSpc>
            </a:pPr>
            <a:r>
              <a:rPr lang="en-US" b="0" i="0" dirty="0">
                <a:effectLst/>
                <a:latin typeface="Times New Roman" panose="02020603050405020304" pitchFamily="18" charset="0"/>
                <a:cs typeface="Times New Roman" panose="02020603050405020304" pitchFamily="18" charset="0"/>
              </a:rPr>
              <a:t>The tasks include merging the data, conducting exploratory analysis, building a predictive model for July energy usage, evaluating model accuracy, creating a modified weather dataset assuming higher temperatures, and assessing future energy demand. </a:t>
            </a:r>
            <a:endParaRPr lang="en-IN" dirty="0">
              <a:latin typeface="Times New Roman" panose="02020603050405020304" pitchFamily="18" charset="0"/>
              <a:cs typeface="Times New Roman" panose="02020603050405020304" pitchFamily="18" charset="0"/>
            </a:endParaRPr>
          </a:p>
        </p:txBody>
      </p:sp>
      <p:pic>
        <p:nvPicPr>
          <p:cNvPr id="5" name="Picture 4" descr="Floorplan on a table">
            <a:extLst>
              <a:ext uri="{FF2B5EF4-FFF2-40B4-BE49-F238E27FC236}">
                <a16:creationId xmlns:a16="http://schemas.microsoft.com/office/drawing/2014/main" id="{EA713E4C-866D-A799-3329-CDF3B39760C6}"/>
              </a:ext>
            </a:extLst>
          </p:cNvPr>
          <p:cNvPicPr>
            <a:picLocks noChangeAspect="1"/>
          </p:cNvPicPr>
          <p:nvPr/>
        </p:nvPicPr>
        <p:blipFill rotWithShape="1">
          <a:blip r:embed="rId2"/>
          <a:srcRect l="27087" r="10452"/>
          <a:stretch/>
        </p:blipFill>
        <p:spPr>
          <a:xfrm>
            <a:off x="6096000" y="10"/>
            <a:ext cx="6096000" cy="6880533"/>
          </a:xfrm>
          <a:prstGeom prst="rect">
            <a:avLst/>
          </a:prstGeom>
          <a:noFill/>
        </p:spPr>
      </p:pic>
    </p:spTree>
    <p:extLst>
      <p:ext uri="{BB962C8B-B14F-4D97-AF65-F5344CB8AC3E}">
        <p14:creationId xmlns:p14="http://schemas.microsoft.com/office/powerpoint/2010/main" val="2574600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7F4C8-DDFD-FBED-A459-A7AFC02E6728}"/>
              </a:ext>
            </a:extLst>
          </p:cNvPr>
          <p:cNvSpPr>
            <a:spLocks noGrp="1"/>
          </p:cNvSpPr>
          <p:nvPr>
            <p:ph type="title"/>
          </p:nvPr>
        </p:nvSpPr>
        <p:spPr>
          <a:xfrm>
            <a:off x="964023" y="82713"/>
            <a:ext cx="4572001" cy="1210059"/>
          </a:xfrm>
        </p:spPr>
        <p:txBody>
          <a:bodyPr anchor="b">
            <a:normAutofit/>
          </a:bodyPr>
          <a:lstStyle/>
          <a:p>
            <a:r>
              <a:rPr lang="en-US" dirty="0"/>
              <a:t>PROJECT GOAL</a:t>
            </a:r>
            <a:endParaRPr lang="en-IN" dirty="0"/>
          </a:p>
        </p:txBody>
      </p:sp>
      <p:sp>
        <p:nvSpPr>
          <p:cNvPr id="3" name="Content Placeholder 2">
            <a:extLst>
              <a:ext uri="{FF2B5EF4-FFF2-40B4-BE49-F238E27FC236}">
                <a16:creationId xmlns:a16="http://schemas.microsoft.com/office/drawing/2014/main" id="{B99B91CD-8270-D156-0375-278F00E393EF}"/>
              </a:ext>
            </a:extLst>
          </p:cNvPr>
          <p:cNvSpPr>
            <a:spLocks noGrp="1"/>
          </p:cNvSpPr>
          <p:nvPr>
            <p:ph type="body" sz="quarter" idx="11"/>
          </p:nvPr>
        </p:nvSpPr>
        <p:spPr>
          <a:xfrm>
            <a:off x="662153" y="1927332"/>
            <a:ext cx="4873872" cy="2560320"/>
          </a:xfrm>
        </p:spPr>
        <p:txBody>
          <a:bodyPr>
            <a:noAutofit/>
          </a:bodyPr>
          <a:lstStyle/>
          <a:p>
            <a:pPr marL="0" indent="0" algn="just">
              <a:lnSpc>
                <a:spcPct val="90000"/>
              </a:lnSpc>
              <a:buNone/>
            </a:pPr>
            <a:r>
              <a:rPr lang="en-US" dirty="0">
                <a:latin typeface="Times New Roman" panose="02020603050405020304" pitchFamily="18" charset="0"/>
                <a:cs typeface="Times New Roman" panose="02020603050405020304" pitchFamily="18" charset="0"/>
              </a:rPr>
              <a:t>For the eSC project, the goals are twofold:</a:t>
            </a:r>
          </a:p>
          <a:p>
            <a:pPr marL="285750" indent="-285750" algn="just">
              <a:lnSpc>
                <a:spcPct val="9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Predictive Analysis: To predict energy usage patterns, particularly focusing on identifying the factors driving high energy consumption. This involves building models to forecast energy demand, especially during peak periods like July.</a:t>
            </a:r>
          </a:p>
          <a:p>
            <a:pPr marL="285750" indent="-285750" algn="just">
              <a:lnSpc>
                <a:spcPct val="9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Actionable Insights for Energy Savings: To provide strategic recommendations to eSC for reducing overall energy consumption and managing peak demand efficiently. This includes analyzing data to uncover insights and suggest interventions that could lead to significant energy savings and cost reductions.</a:t>
            </a:r>
            <a:endParaRPr lang="en-IN" dirty="0">
              <a:latin typeface="Times New Roman" panose="02020603050405020304" pitchFamily="18" charset="0"/>
              <a:cs typeface="Times New Roman" panose="02020603050405020304" pitchFamily="18" charset="0"/>
            </a:endParaRPr>
          </a:p>
        </p:txBody>
      </p:sp>
      <p:pic>
        <p:nvPicPr>
          <p:cNvPr id="5" name="Picture 4" descr="Graph">
            <a:extLst>
              <a:ext uri="{FF2B5EF4-FFF2-40B4-BE49-F238E27FC236}">
                <a16:creationId xmlns:a16="http://schemas.microsoft.com/office/drawing/2014/main" id="{530B784F-B634-EBD0-743F-6007760A72D6}"/>
              </a:ext>
            </a:extLst>
          </p:cNvPr>
          <p:cNvPicPr>
            <a:picLocks noChangeAspect="1"/>
          </p:cNvPicPr>
          <p:nvPr/>
        </p:nvPicPr>
        <p:blipFill rotWithShape="1">
          <a:blip r:embed="rId2"/>
          <a:srcRect l="16680" r="27946"/>
          <a:stretch/>
        </p:blipFill>
        <p:spPr>
          <a:xfrm>
            <a:off x="6096000" y="10"/>
            <a:ext cx="6096000" cy="6880533"/>
          </a:xfrm>
          <a:prstGeom prst="rect">
            <a:avLst/>
          </a:prstGeom>
          <a:noFill/>
        </p:spPr>
      </p:pic>
    </p:spTree>
    <p:extLst>
      <p:ext uri="{BB962C8B-B14F-4D97-AF65-F5344CB8AC3E}">
        <p14:creationId xmlns:p14="http://schemas.microsoft.com/office/powerpoint/2010/main" val="957252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ED639-50A7-A076-EDBB-DEE2840C54E1}"/>
              </a:ext>
            </a:extLst>
          </p:cNvPr>
          <p:cNvSpPr>
            <a:spLocks noGrp="1"/>
          </p:cNvSpPr>
          <p:nvPr>
            <p:ph type="title"/>
          </p:nvPr>
        </p:nvSpPr>
        <p:spPr>
          <a:xfrm>
            <a:off x="964023" y="82713"/>
            <a:ext cx="4572001" cy="1704046"/>
          </a:xfrm>
        </p:spPr>
        <p:txBody>
          <a:bodyPr anchor="b">
            <a:normAutofit/>
          </a:bodyPr>
          <a:lstStyle/>
          <a:p>
            <a:r>
              <a:rPr lang="en-US" dirty="0"/>
              <a:t>DATASET OVERVIEW</a:t>
            </a:r>
            <a:endParaRPr lang="en-IN" dirty="0"/>
          </a:p>
        </p:txBody>
      </p:sp>
      <p:sp>
        <p:nvSpPr>
          <p:cNvPr id="3" name="Content Placeholder 2">
            <a:extLst>
              <a:ext uri="{FF2B5EF4-FFF2-40B4-BE49-F238E27FC236}">
                <a16:creationId xmlns:a16="http://schemas.microsoft.com/office/drawing/2014/main" id="{67D571E8-D446-702C-8943-0DF23C09A9FF}"/>
              </a:ext>
            </a:extLst>
          </p:cNvPr>
          <p:cNvSpPr>
            <a:spLocks noGrp="1"/>
          </p:cNvSpPr>
          <p:nvPr>
            <p:ph type="body" sz="quarter" idx="11"/>
          </p:nvPr>
        </p:nvSpPr>
        <p:spPr>
          <a:xfrm>
            <a:off x="952499" y="2175641"/>
            <a:ext cx="4572001" cy="3194880"/>
          </a:xfrm>
        </p:spPr>
        <p:txBody>
          <a:bodyPr>
            <a:noAutofit/>
          </a:bodyPr>
          <a:lstStyle/>
          <a:p>
            <a:pPr algn="just">
              <a:lnSpc>
                <a:spcPct val="90000"/>
              </a:lnSpc>
            </a:pPr>
            <a:r>
              <a:rPr lang="en-US" sz="1400" dirty="0">
                <a:latin typeface="Times New Roman" panose="02020603050405020304" pitchFamily="18" charset="0"/>
                <a:cs typeface="Times New Roman" panose="02020603050405020304" pitchFamily="18" charset="0"/>
              </a:rPr>
              <a:t>1.88 million rows, 112 columns</a:t>
            </a:r>
          </a:p>
          <a:p>
            <a:pPr algn="just">
              <a:lnSpc>
                <a:spcPct val="90000"/>
              </a:lnSpc>
            </a:pPr>
            <a:r>
              <a:rPr lang="en-US" sz="1400" dirty="0">
                <a:latin typeface="Times New Roman" panose="02020603050405020304" pitchFamily="18" charset="0"/>
                <a:cs typeface="Times New Roman" panose="02020603050405020304" pitchFamily="18" charset="0"/>
              </a:rPr>
              <a:t>Integrated Analysis Framework: The merged dataset combines energy usage data for each house with corresponding weather data for their respective counties along with the static house data, creating a unified framework for analyzing the interplay between weather conditions and energy consumption.</a:t>
            </a:r>
          </a:p>
          <a:p>
            <a:pPr algn="just">
              <a:lnSpc>
                <a:spcPct val="90000"/>
              </a:lnSpc>
            </a:pPr>
            <a:r>
              <a:rPr lang="en-US" sz="1400" dirty="0">
                <a:latin typeface="Times New Roman" panose="02020603050405020304" pitchFamily="18" charset="0"/>
                <a:cs typeface="Times New Roman" panose="02020603050405020304" pitchFamily="18" charset="0"/>
              </a:rPr>
              <a:t>Enhanced Predictive Insights: This comprehensive dataset facilitates a deeper understanding of energy usage patterns, enabling more accurate predictions and effective strategies for energy management across different regions and climatic conditions.</a:t>
            </a:r>
            <a:endParaRPr lang="en-IN" sz="1400" dirty="0">
              <a:latin typeface="Times New Roman" panose="02020603050405020304" pitchFamily="18" charset="0"/>
              <a:cs typeface="Times New Roman" panose="02020603050405020304" pitchFamily="18" charset="0"/>
            </a:endParaRPr>
          </a:p>
        </p:txBody>
      </p:sp>
      <p:pic>
        <p:nvPicPr>
          <p:cNvPr id="6" name="Picture Placeholder 5" descr="Stock exchange numbers">
            <a:extLst>
              <a:ext uri="{FF2B5EF4-FFF2-40B4-BE49-F238E27FC236}">
                <a16:creationId xmlns:a16="http://schemas.microsoft.com/office/drawing/2014/main" id="{0BFB42E4-CFB8-C2A7-628F-71096FCE586A}"/>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20430" r="20431" b="1"/>
          <a:stretch/>
        </p:blipFill>
        <p:spPr>
          <a:xfrm>
            <a:off x="6096000" y="0"/>
            <a:ext cx="6096000" cy="6880225"/>
          </a:xfrm>
          <a:noFill/>
        </p:spPr>
      </p:pic>
    </p:spTree>
    <p:extLst>
      <p:ext uri="{BB962C8B-B14F-4D97-AF65-F5344CB8AC3E}">
        <p14:creationId xmlns:p14="http://schemas.microsoft.com/office/powerpoint/2010/main" val="35277753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14277-9201-31A7-2F82-5B0899625E65}"/>
              </a:ext>
            </a:extLst>
          </p:cNvPr>
          <p:cNvSpPr>
            <a:spLocks noGrp="1"/>
          </p:cNvSpPr>
          <p:nvPr>
            <p:ph type="title"/>
          </p:nvPr>
        </p:nvSpPr>
        <p:spPr>
          <a:xfrm>
            <a:off x="6896100" y="398440"/>
            <a:ext cx="4903377" cy="2386081"/>
          </a:xfrm>
        </p:spPr>
        <p:txBody>
          <a:bodyPr vert="horz" lIns="0" tIns="0" rIns="0" bIns="0" rtlCol="0" anchor="b" anchorCtr="0">
            <a:normAutofit/>
          </a:bodyPr>
          <a:lstStyle/>
          <a:p>
            <a:r>
              <a:rPr lang="en-US" b="1" i="0" kern="1200" spc="100" baseline="0" dirty="0">
                <a:latin typeface="+mj-lt"/>
                <a:ea typeface="+mj-ea"/>
                <a:cs typeface="+mj-cs"/>
              </a:rPr>
              <a:t>PROJECT DELIVERABLES</a:t>
            </a:r>
          </a:p>
        </p:txBody>
      </p:sp>
      <p:sp>
        <p:nvSpPr>
          <p:cNvPr id="3" name="Content Placeholder 2">
            <a:extLst>
              <a:ext uri="{FF2B5EF4-FFF2-40B4-BE49-F238E27FC236}">
                <a16:creationId xmlns:a16="http://schemas.microsoft.com/office/drawing/2014/main" id="{D22757C1-3D7C-4E77-CA22-C0516F7DC7E1}"/>
              </a:ext>
            </a:extLst>
          </p:cNvPr>
          <p:cNvSpPr>
            <a:spLocks noGrp="1"/>
          </p:cNvSpPr>
          <p:nvPr>
            <p:ph type="subTitle" idx="1"/>
          </p:nvPr>
        </p:nvSpPr>
        <p:spPr>
          <a:xfrm>
            <a:off x="6896100" y="3591098"/>
            <a:ext cx="4903377" cy="1506973"/>
          </a:xfrm>
        </p:spPr>
        <p:txBody>
          <a:bodyPr vert="horz" lIns="0" tIns="0" rIns="0" bIns="0" rtlCol="0">
            <a:normAutofit/>
          </a:bodyPr>
          <a:lstStyle/>
          <a:p>
            <a:endParaRPr lang="en-US" b="0" i="0" kern="1200">
              <a:latin typeface="+mn-lt"/>
              <a:ea typeface="+mn-ea"/>
              <a:cs typeface="+mn-cs"/>
            </a:endParaRPr>
          </a:p>
          <a:p>
            <a:endParaRPr lang="en-US" b="0" i="0" kern="1200">
              <a:latin typeface="+mn-lt"/>
              <a:ea typeface="+mn-ea"/>
              <a:cs typeface="+mn-cs"/>
            </a:endParaRPr>
          </a:p>
        </p:txBody>
      </p:sp>
      <p:pic>
        <p:nvPicPr>
          <p:cNvPr id="13" name="Picture 12" descr="Rolls of blueprints">
            <a:extLst>
              <a:ext uri="{FF2B5EF4-FFF2-40B4-BE49-F238E27FC236}">
                <a16:creationId xmlns:a16="http://schemas.microsoft.com/office/drawing/2014/main" id="{8C9B033B-C45D-5DEF-C439-CF76F5918352}"/>
              </a:ext>
            </a:extLst>
          </p:cNvPr>
          <p:cNvPicPr>
            <a:picLocks noChangeAspect="1"/>
          </p:cNvPicPr>
          <p:nvPr/>
        </p:nvPicPr>
        <p:blipFill rotWithShape="1">
          <a:blip r:embed="rId2"/>
          <a:srcRect l="40667" r="-1" b="-1"/>
          <a:stretch/>
        </p:blipFill>
        <p:spPr>
          <a:xfrm>
            <a:off x="20" y="10"/>
            <a:ext cx="6095980" cy="6857990"/>
          </a:xfrm>
          <a:prstGeom prst="rect">
            <a:avLst/>
          </a:prstGeom>
          <a:noFill/>
        </p:spPr>
      </p:pic>
      <p:sp>
        <p:nvSpPr>
          <p:cNvPr id="10" name="Rectangle 7">
            <a:extLst>
              <a:ext uri="{FF2B5EF4-FFF2-40B4-BE49-F238E27FC236}">
                <a16:creationId xmlns:a16="http://schemas.microsoft.com/office/drawing/2014/main" id="{E449D1D4-9B27-5915-E44F-4C12F6788B7B}"/>
              </a:ext>
            </a:extLst>
          </p:cNvPr>
          <p:cNvSpPr>
            <a:spLocks noChangeArrowheads="1"/>
          </p:cNvSpPr>
          <p:nvPr/>
        </p:nvSpPr>
        <p:spPr bwMode="auto">
          <a:xfrm>
            <a:off x="6400800" y="3576433"/>
            <a:ext cx="5410200" cy="238608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rtlCol="0" anchor="ctr" anchorCtr="0" compatLnSpc="1">
            <a:prstTxWarp prst="textNoShape">
              <a:avLst/>
            </a:prstTxWarp>
            <a:normAutofit/>
          </a:bodyPr>
          <a:lstStyle/>
          <a:p>
            <a:pPr marL="285750" marR="0" indent="-285750" algn="just" fontAlgn="base">
              <a:lnSpc>
                <a:spcPct val="90000"/>
              </a:lnSpc>
              <a:spcBef>
                <a:spcPts val="1000"/>
              </a:spcBef>
              <a:spcAft>
                <a:spcPct val="0"/>
              </a:spcAft>
              <a:buClrTx/>
              <a:buSzTx/>
              <a:buFont typeface="Arial" panose="020B0604020202020204" pitchFamily="34" charset="0"/>
              <a:buChar char="•"/>
              <a:tabLst/>
            </a:pPr>
            <a:r>
              <a:rPr kumimoji="0" lang="en-US" altLang="en-US" b="0" i="0" u="none" strike="noStrike" kern="1200" cap="none" normalizeH="0" baseline="0" dirty="0">
                <a:ln>
                  <a:noFill/>
                </a:ln>
                <a:solidFill>
                  <a:schemeClr val="bg1"/>
                </a:solidFill>
                <a:effectLst/>
                <a:latin typeface="Times New Roman" panose="02020603050405020304" pitchFamily="18" charset="0"/>
                <a:cs typeface="Times New Roman" panose="02020603050405020304" pitchFamily="18" charset="0"/>
              </a:rPr>
              <a:t>The analysis encompasses a detailed Exploratory Data Analysis (EDA) using techniques like Correlation matrix and scatter plots for initial data insights. </a:t>
            </a:r>
          </a:p>
          <a:p>
            <a:pPr marL="285750" marR="0" indent="-285750" algn="just" fontAlgn="base">
              <a:lnSpc>
                <a:spcPct val="90000"/>
              </a:lnSpc>
              <a:spcBef>
                <a:spcPts val="1000"/>
              </a:spcBef>
              <a:spcAft>
                <a:spcPct val="0"/>
              </a:spcAft>
              <a:buClrTx/>
              <a:buSzTx/>
              <a:buFont typeface="Arial" panose="020B0604020202020204" pitchFamily="34" charset="0"/>
              <a:buChar char="•"/>
              <a:tabLst/>
            </a:pPr>
            <a:r>
              <a:rPr kumimoji="0" lang="en-US" altLang="en-US" b="0" i="0" u="none" strike="noStrike" kern="1200" cap="none" normalizeH="0" baseline="0" dirty="0">
                <a:ln>
                  <a:noFill/>
                </a:ln>
                <a:solidFill>
                  <a:schemeClr val="bg1"/>
                </a:solidFill>
                <a:effectLst/>
                <a:latin typeface="Times New Roman" panose="02020603050405020304" pitchFamily="18" charset="0"/>
                <a:cs typeface="Times New Roman" panose="02020603050405020304" pitchFamily="18" charset="0"/>
              </a:rPr>
              <a:t>Additionally, it involves the deployment of various machine learning algorithms aimed at accurately forecasting energy consumption patterns across different counties.</a:t>
            </a:r>
          </a:p>
          <a:p>
            <a:pPr marR="0" fontAlgn="base">
              <a:lnSpc>
                <a:spcPct val="90000"/>
              </a:lnSpc>
              <a:spcBef>
                <a:spcPts val="1000"/>
              </a:spcBef>
              <a:spcAft>
                <a:spcPct val="0"/>
              </a:spcAft>
              <a:buClrTx/>
              <a:buSzTx/>
              <a:tabLst/>
            </a:pPr>
            <a:endParaRPr kumimoji="0" lang="en-US" altLang="en-US" sz="1100" b="0" i="0" u="none" strike="noStrike" kern="1200" cap="none" normalizeH="0" baseline="0" dirty="0">
              <a:ln>
                <a:noFill/>
              </a:ln>
              <a:solidFill>
                <a:schemeClr val="tx2"/>
              </a:solidFill>
              <a:effectLst/>
              <a:latin typeface="+mn-lt"/>
              <a:ea typeface="+mn-ea"/>
              <a:cs typeface="+mn-cs"/>
            </a:endParaRPr>
          </a:p>
        </p:txBody>
      </p:sp>
      <p:sp>
        <p:nvSpPr>
          <p:cNvPr id="11" name="Rectangle 8">
            <a:extLst>
              <a:ext uri="{FF2B5EF4-FFF2-40B4-BE49-F238E27FC236}">
                <a16:creationId xmlns:a16="http://schemas.microsoft.com/office/drawing/2014/main" id="{0C06AC3F-21F0-4BB8-88D0-C47F63D23722}"/>
              </a:ext>
            </a:extLst>
          </p:cNvPr>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en-US" altLang="en-US" b="0" i="0" u="none" strike="noStrike" cap="none" normalizeH="0" baseline="0">
                <a:ln>
                  <a:noFill/>
                </a:ln>
                <a:solidFill>
                  <a:srgbClr val="000000"/>
                </a:solidFill>
                <a:effectLst/>
                <a:latin typeface="Söhne"/>
              </a:rPr>
            </a:br>
            <a:endParaRPr kumimoji="0" lang="en-US" altLang="en-US"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81727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8E03E-9764-D3F2-6F1D-A8DA71C0ADCC}"/>
              </a:ext>
            </a:extLst>
          </p:cNvPr>
          <p:cNvSpPr>
            <a:spLocks noGrp="1"/>
          </p:cNvSpPr>
          <p:nvPr>
            <p:ph type="title"/>
          </p:nvPr>
        </p:nvSpPr>
        <p:spPr>
          <a:xfrm>
            <a:off x="964023" y="82713"/>
            <a:ext cx="4572001" cy="1935273"/>
          </a:xfrm>
        </p:spPr>
        <p:txBody>
          <a:bodyPr vert="horz" lIns="0" tIns="0" rIns="0" bIns="0" rtlCol="0" anchor="b" anchorCtr="0">
            <a:normAutofit/>
          </a:bodyPr>
          <a:lstStyle/>
          <a:p>
            <a:r>
              <a:rPr lang="en-US" b="1" i="0" kern="1200" spc="100" baseline="0" dirty="0">
                <a:latin typeface="+mj-lt"/>
                <a:ea typeface="+mj-ea"/>
                <a:cs typeface="+mj-cs"/>
              </a:rPr>
              <a:t>BUSINESS QUESTIONS</a:t>
            </a:r>
          </a:p>
        </p:txBody>
      </p:sp>
      <p:sp>
        <p:nvSpPr>
          <p:cNvPr id="8" name="Rectangle 5">
            <a:extLst>
              <a:ext uri="{FF2B5EF4-FFF2-40B4-BE49-F238E27FC236}">
                <a16:creationId xmlns:a16="http://schemas.microsoft.com/office/drawing/2014/main" id="{94FFCC5A-ABB7-46AC-FBCA-D3C3E1BAE3D8}"/>
              </a:ext>
            </a:extLst>
          </p:cNvPr>
          <p:cNvSpPr>
            <a:spLocks noChangeArrowheads="1"/>
          </p:cNvSpPr>
          <p:nvPr/>
        </p:nvSpPr>
        <p:spPr bwMode="auto">
          <a:xfrm>
            <a:off x="952499" y="2364828"/>
            <a:ext cx="4891253" cy="300569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rtlCol="0" anchorCtr="0" compatLnSpc="1">
            <a:prstTxWarp prst="textNoShape">
              <a:avLst/>
            </a:prstTxWarp>
            <a:normAutofit fontScale="85000" lnSpcReduction="20000"/>
          </a:bodyPr>
          <a:lstStyle/>
          <a:p>
            <a:pPr marR="0" fontAlgn="base">
              <a:lnSpc>
                <a:spcPct val="90000"/>
              </a:lnSpc>
              <a:spcBef>
                <a:spcPts val="1000"/>
              </a:spcBef>
              <a:spcAft>
                <a:spcPct val="0"/>
              </a:spcAft>
              <a:buClrTx/>
              <a:buSzTx/>
              <a:tabLst/>
            </a:pPr>
            <a:endParaRPr kumimoji="0" lang="en-US" altLang="en-US" sz="1000" b="0" i="0" u="none" strike="noStrike" kern="1200" cap="none" normalizeH="0" baseline="0" dirty="0">
              <a:ln>
                <a:noFill/>
              </a:ln>
              <a:solidFill>
                <a:schemeClr val="bg1"/>
              </a:solidFill>
              <a:effectLst/>
              <a:latin typeface="+mn-lt"/>
              <a:ea typeface="+mn-ea"/>
              <a:cs typeface="+mn-cs"/>
            </a:endParaRPr>
          </a:p>
          <a:p>
            <a:pPr marL="457200" marR="0" indent="-457200" algn="just" fontAlgn="base">
              <a:lnSpc>
                <a:spcPct val="90000"/>
              </a:lnSpc>
              <a:spcBef>
                <a:spcPts val="1000"/>
              </a:spcBef>
              <a:spcAft>
                <a:spcPct val="0"/>
              </a:spcAft>
              <a:buClrTx/>
              <a:buSzTx/>
              <a:buFont typeface="+mj-lt"/>
              <a:buAutoNum type="arabicPeriod"/>
              <a:tabLst/>
            </a:pPr>
            <a:r>
              <a:rPr kumimoji="0" lang="en-US" altLang="en-US" sz="1900" b="0" i="0" u="none" strike="noStrike" kern="1200" cap="none" normalizeH="0" baseline="0" dirty="0">
                <a:ln>
                  <a:noFill/>
                </a:ln>
                <a:solidFill>
                  <a:schemeClr val="bg1"/>
                </a:solidFill>
                <a:effectLst/>
                <a:latin typeface="Times New Roman" panose="02020603050405020304" pitchFamily="18" charset="0"/>
                <a:cs typeface="Times New Roman" panose="02020603050405020304" pitchFamily="18" charset="0"/>
              </a:rPr>
              <a:t>How can we accurately predict high-energy consumption periods, specifically in July, to optimize resource allocation and reduce operational costs?</a:t>
            </a:r>
          </a:p>
          <a:p>
            <a:pPr marL="457200" marR="0" indent="-457200" algn="just" fontAlgn="base">
              <a:lnSpc>
                <a:spcPct val="90000"/>
              </a:lnSpc>
              <a:spcBef>
                <a:spcPts val="1000"/>
              </a:spcBef>
              <a:spcAft>
                <a:spcPct val="0"/>
              </a:spcAft>
              <a:buClrTx/>
              <a:buSzTx/>
              <a:buFont typeface="+mj-lt"/>
              <a:buAutoNum type="arabicPeriod"/>
              <a:tabLst/>
            </a:pPr>
            <a:r>
              <a:rPr kumimoji="0" lang="en-US" altLang="en-US" sz="1900" b="0" i="0" u="none" strike="noStrike" kern="1200" cap="none" normalizeH="0" baseline="0" dirty="0">
                <a:ln>
                  <a:noFill/>
                </a:ln>
                <a:solidFill>
                  <a:schemeClr val="bg1"/>
                </a:solidFill>
                <a:effectLst/>
                <a:latin typeface="Times New Roman" panose="02020603050405020304" pitchFamily="18" charset="0"/>
                <a:cs typeface="Times New Roman" panose="02020603050405020304" pitchFamily="18" charset="0"/>
              </a:rPr>
              <a:t>What are the primary weather-driven factors influencing energy usage, and how can this knowledge guide the implementation of energy-saving measures?</a:t>
            </a:r>
          </a:p>
          <a:p>
            <a:pPr marL="457200" marR="0" indent="-457200" algn="just" fontAlgn="base">
              <a:lnSpc>
                <a:spcPct val="90000"/>
              </a:lnSpc>
              <a:spcBef>
                <a:spcPts val="1000"/>
              </a:spcBef>
              <a:spcAft>
                <a:spcPct val="0"/>
              </a:spcAft>
              <a:buClrTx/>
              <a:buSzTx/>
              <a:buFont typeface="+mj-lt"/>
              <a:buAutoNum type="arabicPeriod"/>
              <a:tabLst/>
            </a:pPr>
            <a:r>
              <a:rPr kumimoji="0" lang="en-US" altLang="en-US" sz="1900" b="0" i="0" u="none" strike="noStrike" kern="1200" cap="none" normalizeH="0" baseline="0" dirty="0">
                <a:ln>
                  <a:noFill/>
                </a:ln>
                <a:solidFill>
                  <a:schemeClr val="bg1"/>
                </a:solidFill>
                <a:effectLst/>
                <a:latin typeface="Times New Roman" panose="02020603050405020304" pitchFamily="18" charset="0"/>
                <a:cs typeface="Times New Roman" panose="02020603050405020304" pitchFamily="18" charset="0"/>
              </a:rPr>
              <a:t>In the scenario of increased temperatures, what would be the projected peak energy demand, and how can we prepare for this heightened demand?</a:t>
            </a:r>
          </a:p>
          <a:p>
            <a:pPr marL="457200" marR="0" indent="-457200" algn="just" fontAlgn="base">
              <a:lnSpc>
                <a:spcPct val="90000"/>
              </a:lnSpc>
              <a:spcBef>
                <a:spcPts val="1000"/>
              </a:spcBef>
              <a:spcAft>
                <a:spcPct val="0"/>
              </a:spcAft>
              <a:buClrTx/>
              <a:buSzTx/>
              <a:buFont typeface="+mj-lt"/>
              <a:buAutoNum type="arabicPeriod"/>
              <a:tabLst/>
            </a:pPr>
            <a:r>
              <a:rPr kumimoji="0" lang="en-US" altLang="en-US" sz="1900" b="0" i="0" u="none" strike="noStrike" kern="1200" cap="none" normalizeH="0" baseline="0" dirty="0">
                <a:ln>
                  <a:noFill/>
                </a:ln>
                <a:solidFill>
                  <a:schemeClr val="bg1"/>
                </a:solidFill>
                <a:effectLst/>
                <a:latin typeface="Times New Roman" panose="02020603050405020304" pitchFamily="18" charset="0"/>
                <a:cs typeface="Times New Roman" panose="02020603050405020304" pitchFamily="18" charset="0"/>
              </a:rPr>
              <a:t>What strategies can be developed to mitigate peak energy usage, thereby reducing costs and enhancing system efficiency, based on data-driven insights?</a:t>
            </a:r>
          </a:p>
          <a:p>
            <a:pPr marR="0" fontAlgn="base">
              <a:lnSpc>
                <a:spcPct val="90000"/>
              </a:lnSpc>
              <a:spcBef>
                <a:spcPts val="1000"/>
              </a:spcBef>
              <a:spcAft>
                <a:spcPct val="0"/>
              </a:spcAft>
              <a:buClrTx/>
              <a:buSzTx/>
              <a:tabLst/>
            </a:pPr>
            <a:endParaRPr kumimoji="0" lang="en-US" altLang="en-US" sz="1000" b="0" i="0" u="none" strike="noStrike" kern="1200" cap="none" normalizeH="0" baseline="0" dirty="0">
              <a:ln>
                <a:noFill/>
              </a:ln>
              <a:solidFill>
                <a:schemeClr val="bg1"/>
              </a:solidFill>
              <a:effectLst/>
              <a:latin typeface="+mn-lt"/>
              <a:ea typeface="+mn-ea"/>
              <a:cs typeface="+mn-cs"/>
            </a:endParaRPr>
          </a:p>
        </p:txBody>
      </p:sp>
      <p:pic>
        <p:nvPicPr>
          <p:cNvPr id="11" name="Video 10" descr="People Discussing">
            <a:extLst>
              <a:ext uri="{FF2B5EF4-FFF2-40B4-BE49-F238E27FC236}">
                <a16:creationId xmlns:a16="http://schemas.microsoft.com/office/drawing/2014/main" id="{D19C8891-E27D-EBBE-8A52-F2BD04A7D3C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6399" r="33622"/>
          <a:stretch/>
        </p:blipFill>
        <p:spPr>
          <a:xfrm>
            <a:off x="6096000" y="10"/>
            <a:ext cx="6096000" cy="6880533"/>
          </a:xfrm>
          <a:prstGeom prst="rect">
            <a:avLst/>
          </a:prstGeom>
          <a:noFill/>
        </p:spPr>
      </p:pic>
      <p:sp>
        <p:nvSpPr>
          <p:cNvPr id="9" name="Rectangle 6">
            <a:extLst>
              <a:ext uri="{FF2B5EF4-FFF2-40B4-BE49-F238E27FC236}">
                <a16:creationId xmlns:a16="http://schemas.microsoft.com/office/drawing/2014/main" id="{F9B1E386-34AE-9367-BE19-5B98A80734D5}"/>
              </a:ext>
            </a:extLst>
          </p:cNvPr>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en-US" altLang="en-US" b="0" i="0" u="none" strike="noStrike" cap="none" normalizeH="0" baseline="0">
                <a:ln>
                  <a:noFill/>
                </a:ln>
                <a:solidFill>
                  <a:srgbClr val="000000"/>
                </a:solidFill>
                <a:effectLst/>
                <a:latin typeface="Söhne"/>
              </a:rPr>
            </a:br>
            <a:endParaRPr kumimoji="0" lang="en-US" altLang="en-US"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35102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mute="1">
                <p:cTn id="12" repeatCount="indefinite" fill="hold" display="0">
                  <p:stCondLst>
                    <p:cond delay="indefinite"/>
                  </p:stCondLst>
                </p:cTn>
                <p:tgtEl>
                  <p:spTgt spid="11"/>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A359-8F7F-F4ED-6A09-B8AB78F0D32D}"/>
              </a:ext>
            </a:extLst>
          </p:cNvPr>
          <p:cNvSpPr>
            <a:spLocks noGrp="1"/>
          </p:cNvSpPr>
          <p:nvPr>
            <p:ph type="title"/>
          </p:nvPr>
        </p:nvSpPr>
        <p:spPr>
          <a:xfrm>
            <a:off x="5906814" y="408951"/>
            <a:ext cx="6095980" cy="4131519"/>
          </a:xfrm>
        </p:spPr>
        <p:txBody>
          <a:bodyPr anchor="b">
            <a:normAutofit/>
          </a:bodyPr>
          <a:lstStyle/>
          <a:p>
            <a:pPr algn="ctr"/>
            <a:r>
              <a:rPr lang="en-US" dirty="0"/>
              <a:t>     EXPLORATORY DATA ANALYSIS</a:t>
            </a:r>
            <a:endParaRPr lang="en-IN" dirty="0"/>
          </a:p>
        </p:txBody>
      </p:sp>
      <p:pic>
        <p:nvPicPr>
          <p:cNvPr id="4" name="Picture 3" descr="Magnifying glass showing decling performance">
            <a:extLst>
              <a:ext uri="{FF2B5EF4-FFF2-40B4-BE49-F238E27FC236}">
                <a16:creationId xmlns:a16="http://schemas.microsoft.com/office/drawing/2014/main" id="{5B3DE05B-1C56-97B0-B635-646BABF09EFE}"/>
              </a:ext>
            </a:extLst>
          </p:cNvPr>
          <p:cNvPicPr>
            <a:picLocks noChangeAspect="1"/>
          </p:cNvPicPr>
          <p:nvPr/>
        </p:nvPicPr>
        <p:blipFill rotWithShape="1">
          <a:blip r:embed="rId2"/>
          <a:srcRect l="5051" r="35615" b="-1"/>
          <a:stretch/>
        </p:blipFill>
        <p:spPr>
          <a:xfrm>
            <a:off x="20" y="10"/>
            <a:ext cx="6095980" cy="6857990"/>
          </a:xfrm>
          <a:prstGeom prst="rect">
            <a:avLst/>
          </a:prstGeom>
          <a:noFill/>
        </p:spPr>
      </p:pic>
    </p:spTree>
    <p:extLst>
      <p:ext uri="{BB962C8B-B14F-4D97-AF65-F5344CB8AC3E}">
        <p14:creationId xmlns:p14="http://schemas.microsoft.com/office/powerpoint/2010/main" val="3182236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3D9FABB-ACA7-FBA2-C40D-B8ED1ACD1DF6}"/>
              </a:ext>
            </a:extLst>
          </p:cNvPr>
          <p:cNvSpPr>
            <a:spLocks noGrp="1"/>
          </p:cNvSpPr>
          <p:nvPr>
            <p:ph type="title"/>
          </p:nvPr>
        </p:nvSpPr>
        <p:spPr>
          <a:xfrm>
            <a:off x="84083" y="282410"/>
            <a:ext cx="5451941" cy="1767108"/>
          </a:xfrm>
        </p:spPr>
        <p:txBody>
          <a:bodyPr/>
          <a:lstStyle/>
          <a:p>
            <a:pPr algn="ctr"/>
            <a:r>
              <a:rPr lang="en-US" sz="4000" dirty="0"/>
              <a:t>Energy Consumption by City</a:t>
            </a:r>
          </a:p>
        </p:txBody>
      </p:sp>
      <p:sp>
        <p:nvSpPr>
          <p:cNvPr id="11" name="Text Placeholder 2">
            <a:extLst>
              <a:ext uri="{FF2B5EF4-FFF2-40B4-BE49-F238E27FC236}">
                <a16:creationId xmlns:a16="http://schemas.microsoft.com/office/drawing/2014/main" id="{76ED37A6-40D7-3401-13BB-2405BA0BE3D6}"/>
              </a:ext>
            </a:extLst>
          </p:cNvPr>
          <p:cNvSpPr>
            <a:spLocks noGrp="1"/>
          </p:cNvSpPr>
          <p:nvPr>
            <p:ph type="body" sz="quarter" idx="11"/>
          </p:nvPr>
        </p:nvSpPr>
        <p:spPr>
          <a:xfrm>
            <a:off x="571349" y="2578373"/>
            <a:ext cx="4715354" cy="3212827"/>
          </a:xfrm>
        </p:spPr>
        <p:txBody>
          <a:bodyPr>
            <a:norm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From this bar chart, the city with the highest energy consumption stands out with a significantly taller bar than the rest, suggesting it is a major consumer of energy and may require focused energy management strategies.</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Conversely, the city with the lowest energy consumption has the shortest bar, indicating it has the least energy usage among the listed cities, which could be due to various factors such as smaller population, more efficient energy use, or less industrial activity.</a:t>
            </a:r>
          </a:p>
        </p:txBody>
      </p:sp>
      <p:pic>
        <p:nvPicPr>
          <p:cNvPr id="4" name="Picture 3" descr="A graph of blue bars&#10;&#10;Description automatically generated">
            <a:extLst>
              <a:ext uri="{FF2B5EF4-FFF2-40B4-BE49-F238E27FC236}">
                <a16:creationId xmlns:a16="http://schemas.microsoft.com/office/drawing/2014/main" id="{A7C2ADD4-EB3E-1B46-3189-D0F35AB757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3545" y="693683"/>
            <a:ext cx="6474372" cy="5297214"/>
          </a:xfrm>
          <a:prstGeom prst="rect">
            <a:avLst/>
          </a:prstGeom>
          <a:noFill/>
        </p:spPr>
      </p:pic>
    </p:spTree>
    <p:extLst>
      <p:ext uri="{BB962C8B-B14F-4D97-AF65-F5344CB8AC3E}">
        <p14:creationId xmlns:p14="http://schemas.microsoft.com/office/powerpoint/2010/main" val="2265434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E5A20EB7-CE6A-B355-B7E8-8E74C249C83F}"/>
              </a:ext>
            </a:extLst>
          </p:cNvPr>
          <p:cNvSpPr>
            <a:spLocks noGrp="1"/>
          </p:cNvSpPr>
          <p:nvPr>
            <p:ph type="title"/>
          </p:nvPr>
        </p:nvSpPr>
        <p:spPr>
          <a:xfrm>
            <a:off x="286707" y="240368"/>
            <a:ext cx="5357348" cy="2286000"/>
          </a:xfrm>
        </p:spPr>
        <p:txBody>
          <a:bodyPr/>
          <a:lstStyle/>
          <a:p>
            <a:pPr algn="ctr"/>
            <a:r>
              <a:rPr lang="en-US" sz="4000" dirty="0"/>
              <a:t>Average Temperature and Electricity over Time (July 2018)</a:t>
            </a:r>
          </a:p>
        </p:txBody>
      </p:sp>
      <p:sp>
        <p:nvSpPr>
          <p:cNvPr id="11" name="Text Placeholder 2">
            <a:extLst>
              <a:ext uri="{FF2B5EF4-FFF2-40B4-BE49-F238E27FC236}">
                <a16:creationId xmlns:a16="http://schemas.microsoft.com/office/drawing/2014/main" id="{2822FAA8-CB06-807A-D7CD-E9830809A4AA}"/>
              </a:ext>
            </a:extLst>
          </p:cNvPr>
          <p:cNvSpPr>
            <a:spLocks noGrp="1"/>
          </p:cNvSpPr>
          <p:nvPr>
            <p:ph type="body" sz="quarter" idx="11"/>
          </p:nvPr>
        </p:nvSpPr>
        <p:spPr>
          <a:xfrm>
            <a:off x="819807" y="3051473"/>
            <a:ext cx="4431575" cy="2560320"/>
          </a:xfrm>
        </p:spPr>
        <p:txBody>
          <a:bodyPr>
            <a:normAutofit lnSpcReduction="10000"/>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red line indicates fluctuations in electricity usage with a peak suggesting the highest demand, while the blue line traces temperature variations, with its peak representing the hottest day of the month.</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By analyzing both lines, one can often see a correlation between temperature and electricity usage; higher temperatures typically increase electricity demand due to cooling needs, while lower temperatures may decrease it.</a:t>
            </a:r>
          </a:p>
        </p:txBody>
      </p:sp>
      <p:pic>
        <p:nvPicPr>
          <p:cNvPr id="4" name="Picture 3" descr="A graph showing the temperature and electricity over time&#10;&#10;Description automatically generated">
            <a:extLst>
              <a:ext uri="{FF2B5EF4-FFF2-40B4-BE49-F238E27FC236}">
                <a16:creationId xmlns:a16="http://schemas.microsoft.com/office/drawing/2014/main" id="{421FB3E0-D41F-F1D7-8EB4-C5F635A100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4055" y="683172"/>
            <a:ext cx="6547945" cy="5044966"/>
          </a:xfrm>
          <a:prstGeom prst="rect">
            <a:avLst/>
          </a:prstGeom>
          <a:noFill/>
        </p:spPr>
      </p:pic>
    </p:spTree>
    <p:extLst>
      <p:ext uri="{BB962C8B-B14F-4D97-AF65-F5344CB8AC3E}">
        <p14:creationId xmlns:p14="http://schemas.microsoft.com/office/powerpoint/2010/main" val="4059207625"/>
      </p:ext>
    </p:extLst>
  </p:cSld>
  <p:clrMapOvr>
    <a:masterClrMapping/>
  </p:clrMapOvr>
</p:sld>
</file>

<file path=ppt/theme/theme1.xml><?xml version="1.0" encoding="utf-8"?>
<a:theme xmlns:a="http://schemas.openxmlformats.org/drawingml/2006/main" name="Custom">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 annual presentation_Win32_EF_V6" id="{C39D9A21-4858-4087-9FF0-28F21031D048}" vid="{7480821C-154D-4ED6-BEAB-DBC9D20F132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1159</TotalTime>
  <Words>1637</Words>
  <Application>Microsoft Macintosh PowerPoint</Application>
  <PresentationFormat>Widescreen</PresentationFormat>
  <Paragraphs>73</Paragraphs>
  <Slides>16</Slides>
  <Notes>5</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Franklin Gothic Book</vt:lpstr>
      <vt:lpstr>Franklin Gothic Demi</vt:lpstr>
      <vt:lpstr>Söhne</vt:lpstr>
      <vt:lpstr>Times New Roman</vt:lpstr>
      <vt:lpstr>Wingdings</vt:lpstr>
      <vt:lpstr>Custom</vt:lpstr>
      <vt:lpstr> IST 687 – FINAL PROJECT</vt:lpstr>
      <vt:lpstr>PROJECT BACKGROUND</vt:lpstr>
      <vt:lpstr>PROJECT GOAL</vt:lpstr>
      <vt:lpstr>DATASET OVERVIEW</vt:lpstr>
      <vt:lpstr>PROJECT DELIVERABLES</vt:lpstr>
      <vt:lpstr>BUSINESS QUESTIONS</vt:lpstr>
      <vt:lpstr>     EXPLORATORY DATA ANALYSIS</vt:lpstr>
      <vt:lpstr>Energy Consumption by City</vt:lpstr>
      <vt:lpstr>Average Temperature and Electricity over Time (July 2018)</vt:lpstr>
      <vt:lpstr>Correlation Matrix </vt:lpstr>
      <vt:lpstr>Energy Consumption in One- and Two-Story Buildings</vt:lpstr>
      <vt:lpstr>Types of Fuels in Cities</vt:lpstr>
      <vt:lpstr>OUR INTERPRETATION</vt:lpstr>
      <vt:lpstr>RECOMMENDATIONS</vt:lpstr>
      <vt:lpstr>SHINY APP</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 687 – FINAL PROJECT</dc:title>
  <dc:creator>Archana Deshpande</dc:creator>
  <cp:lastModifiedBy>Nikitha Chandana</cp:lastModifiedBy>
  <cp:revision>28</cp:revision>
  <dcterms:created xsi:type="dcterms:W3CDTF">2023-12-07T01:54:09Z</dcterms:created>
  <dcterms:modified xsi:type="dcterms:W3CDTF">2023-12-08T20:15:50Z</dcterms:modified>
</cp:coreProperties>
</file>

<file path=docProps/thumbnail.jpeg>
</file>